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handoutMasterIdLst>
    <p:handoutMasterId r:id="rId25"/>
  </p:handoutMasterIdLst>
  <p:sldIdLst>
    <p:sldId id="268" r:id="rId2"/>
    <p:sldId id="263" r:id="rId3"/>
    <p:sldId id="256" r:id="rId4"/>
    <p:sldId id="262" r:id="rId5"/>
    <p:sldId id="267" r:id="rId6"/>
    <p:sldId id="257" r:id="rId7"/>
    <p:sldId id="258" r:id="rId8"/>
    <p:sldId id="259" r:id="rId9"/>
    <p:sldId id="261" r:id="rId10"/>
    <p:sldId id="278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1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INTELIZIGN TRAINING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0FA4C-BFEF-43E8-885D-A98C4AB03050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8BBD-5A49-4AFD-9CD6-52B1AAAA03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INTELIZIGN TRAINING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96E65-73AA-4D0A-8368-83572456B018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5727-698F-4576-8639-3006C5C04C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INTELIZIGN TRAINING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INTELIZIGN TRAINING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1634-1CAA-4296-8886-FBA594E8EBAF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996-FFDE-4174-9A9E-9B152F297B9A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08AA-5E25-4B2D-B74E-2D6593705A29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5A64A-8649-43B5-8497-F53379977274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2164-85C0-4AF5-A185-4DD04C633472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91C53-2775-433D-A13B-173F9EE058F9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D173-F9E8-4D87-9E17-011403A813BC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FBA4E-CB63-4411-8A6F-2A9A0CB841E3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F7992-C1F5-4667-8241-92308040CE6F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CE70-F7B4-49D6-922B-593F3EE56F29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D483-867C-46E2-894C-44714B3D11F6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1045D4-8183-41F4-B455-2F9364BD2851}" type="datetime1">
              <a:rPr lang="en-US" smtClean="0"/>
              <a:pPr/>
              <a:t>2/10/2022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BC7B20-9114-437A-B95F-E31413B362C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80.114:3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6uLJ9LsAx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Y_9TLfTHA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6uLJ9LsAx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Y_9TLfTHAY" TargetMode="External"/><Relationship Id="rId2" Type="http://schemas.openxmlformats.org/officeDocument/2006/relationships/hyperlink" Target="https://www.youtube.com/watch?v=HsIGH4rfqu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914400"/>
            <a:ext cx="88868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Stylesheets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below </a:t>
            </a:r>
            <a:r>
              <a:rPr lang="en-US" dirty="0" err="1" smtClean="0"/>
              <a:t>url</a:t>
            </a:r>
            <a:r>
              <a:rPr lang="en-US" dirty="0" smtClean="0"/>
              <a:t> to check which </a:t>
            </a:r>
            <a:r>
              <a:rPr lang="en-US" dirty="0" err="1" smtClean="0"/>
              <a:t>stylesheet</a:t>
            </a:r>
            <a:r>
              <a:rPr lang="en-US" dirty="0" smtClean="0"/>
              <a:t>  is called on which object.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http://192.168.80.114:3000/#/xrteditor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XRT editor doesn’t work in workspace named Author.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743200"/>
            <a:ext cx="861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&lt;content </a:t>
            </a:r>
            <a:r>
              <a:rPr lang="en-US" sz="1400" dirty="0" err="1" smtClean="0"/>
              <a:t>visibleWhen</a:t>
            </a:r>
            <a:r>
              <a:rPr lang="en-US" sz="1400" dirty="0" smtClean="0"/>
              <a:t>="ap4_is_project_member==true"&gt;</a:t>
            </a:r>
          </a:p>
          <a:p>
            <a:r>
              <a:rPr lang="en-US" sz="1400" dirty="0" smtClean="0"/>
              <a:t>	&lt;command  </a:t>
            </a:r>
            <a:r>
              <a:rPr lang="en-US" sz="1400" dirty="0" err="1" smtClean="0"/>
              <a:t>commandId</a:t>
            </a:r>
            <a:r>
              <a:rPr lang="en-US" sz="1400" dirty="0" smtClean="0"/>
              <a:t>="AP4_AddParticipants" </a:t>
            </a:r>
            <a:r>
              <a:rPr lang="en-US" sz="1400" dirty="0" err="1" smtClean="0"/>
              <a:t>renderingHint</a:t>
            </a:r>
            <a:r>
              <a:rPr lang="en-US" sz="1400" dirty="0" smtClean="0"/>
              <a:t>="</a:t>
            </a:r>
            <a:r>
              <a:rPr lang="en-US" sz="1400" dirty="0" err="1" smtClean="0"/>
              <a:t>commandbutton</a:t>
            </a:r>
            <a:r>
              <a:rPr lang="en-US" sz="1400" dirty="0" smtClean="0"/>
              <a:t>" /&gt;</a:t>
            </a:r>
          </a:p>
          <a:p>
            <a:r>
              <a:rPr lang="en-US" sz="1400" dirty="0" smtClean="0"/>
              <a:t>&lt;/content&gt;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838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declarations in </a:t>
            </a:r>
            <a:r>
              <a:rPr lang="en-US" sz="2400" dirty="0" err="1" smtClean="0"/>
              <a:t>Stylsheets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04800" y="3657600"/>
            <a:ext cx="792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&lt;</a:t>
            </a:r>
            <a:r>
              <a:rPr lang="en-US" sz="1400" dirty="0" err="1" smtClean="0"/>
              <a:t>tableDisplay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	&lt;property name="fnd0AssigneeUser" /&gt;</a:t>
            </a:r>
          </a:p>
          <a:p>
            <a:r>
              <a:rPr lang="en-US" sz="1400" dirty="0" smtClean="0"/>
              <a:t>&lt;/</a:t>
            </a:r>
            <a:r>
              <a:rPr lang="en-US" sz="1400" dirty="0" err="1" smtClean="0"/>
              <a:t>tableDisplay</a:t>
            </a:r>
            <a:r>
              <a:rPr lang="en-US" sz="1400" dirty="0" smtClean="0"/>
              <a:t>&gt;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47244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&lt;</a:t>
            </a:r>
            <a:r>
              <a:rPr lang="en-US" sz="1400" dirty="0" err="1" smtClean="0"/>
              <a:t>objectSet</a:t>
            </a:r>
            <a:r>
              <a:rPr lang="en-US" sz="1400" dirty="0" smtClean="0"/>
              <a:t> source="AP4_SubActivityRelation.AP4_SubActivityRevision" </a:t>
            </a:r>
            <a:r>
              <a:rPr lang="en-US" sz="1400" dirty="0" err="1" smtClean="0"/>
              <a:t>sortdirection</a:t>
            </a:r>
            <a:r>
              <a:rPr lang="en-US" sz="1400" dirty="0" smtClean="0"/>
              <a:t>="ascending" </a:t>
            </a:r>
            <a:r>
              <a:rPr lang="en-US" sz="1400" dirty="0" err="1" smtClean="0"/>
              <a:t>sortby</a:t>
            </a:r>
            <a:r>
              <a:rPr lang="en-US" sz="1400" dirty="0" smtClean="0"/>
              <a:t>="</a:t>
            </a:r>
            <a:r>
              <a:rPr lang="en-US" sz="1400" dirty="0" err="1" smtClean="0"/>
              <a:t>object_string</a:t>
            </a:r>
            <a:r>
              <a:rPr lang="en-US" sz="1400" dirty="0" smtClean="0"/>
              <a:t>" </a:t>
            </a:r>
            <a:r>
              <a:rPr lang="en-US" sz="1400" dirty="0" err="1" smtClean="0"/>
              <a:t>defaultdisplay</a:t>
            </a:r>
            <a:r>
              <a:rPr lang="en-US" sz="1400" dirty="0" smtClean="0"/>
              <a:t>="</a:t>
            </a:r>
            <a:r>
              <a:rPr lang="en-US" sz="1400" dirty="0" err="1" smtClean="0"/>
              <a:t>tableDisplay</a:t>
            </a:r>
            <a:r>
              <a:rPr lang="en-US" sz="1400" dirty="0" smtClean="0"/>
              <a:t>"&gt;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050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png;base64,iVBORw0KGgoAAAANSUhEUgAAB4AAAAIoCAYAAACI1fbiAAAgAElEQVR4nOzdf3RU9Z34/+f4qQ3WGqBNwErkIE7UIOk3oGs0I0GidBugLQZMRb67AT5sEvR8SPZbA3tqBJHUsyW6O8OukMm6QnaPPxohpSskny6/NBjcuPzICibVDMLRWJWkGrBWYjX3+8e9d+beO3d+JZn8fD3OyZnMzL3v9/v+Ctx5zev9ctx2223KG9+/l2AOQAk8OhygRPsYvHrG1MmcfHQFszbvpOX9j8O2n5GSzCsPP8BdT75AS8d5bbEY+g8aQHB3xuU7txQz/ooEm30ghBBCCCGEEGI4UBTF/2j86e3tpbe3l+4vvuT6yj0ovb04UNRH5WuUr7+G3q+Y8VoNnfm1fFh+Ex0dHRw8eJDm5mYeeeSRPo2nu6WOQ+SQlzEBuluoOzmBvHnT/O+fO1xH96w8Mib4V6DuEOTlZfR3V4Q1ZcoUzp8/z6RJk0I+btq0KWwba9asYdKkSXEd54jhA08l1AI1XnCGWKyhCPYsBm9u8OsVM6CpJNBeUSrMaIcSJ3hcQI36u//9Aihr0vpqAMcCcNdDSS74PFCAoT3UNm5oAkvX6ntFsNA4bh8UVYLXqw+wf+2bttUDFbVQXgO5oXaUEEIIIYQQY8yFCxfi3sdnn31GSkoKNTU1NDc38+tr1vKN0Isr5kfF8BgU7LU+aqtqjxlTJ7HnwTwA++Av2nraY8v7nYy/IoE9D+axeFudFgRWtMW1R4yPhiCysWP/Y/DmGLdHgr9CCCGEEEIIMbKNH3c5oAR9R9h/2znAuj/9hE/O7OKZY4HX6iYuVQPCQyhS8Pf8+fNAIMgbarnh4tVXX2Xu3LlD0revAVIXgLsdmsIFNH1QcRqavMFv7TmtBo79nOBVAuvVzrS07YTFM2GfzxAULlSDswDOG+Donmg3AGqrobQ6+K3FXkNAt6/tW+SWQO5CcKXCnvrgYLgQQgghhBBi8FwWcQlrUDUo4xbDI4Hn4A/qZqRMZvG23YZ2LJm/xuisw78ii7fVkXHtJJvMXa0d/6Plrl4x3N0b2jNtj/VRCCGEEEIIIcSIZ7wtdRhfGGDT5q1m9WrtZ+mtfOf6e0zB3wkT4dNuy0oT4x8cjhT81YO70QSJh4OhCv4COHNBaQcqwVUEvhDLNVTCzPLBHFkMstRrwfoTj9hsgwdcBVDeLsFfIYQQQgghhlrkALBiCM4ag622GcDaoqbnCjtfP0XL++cN7RjbA9tMYKCl4zw7j542LW4OOutBZOMCmIO6hvZM22P6SrgQQgghhBBCiNHAYfjFf9s4BCZMmw5nz/mfnzv5LtNnTQuzxsCINgM4miDxcPDqq68O7QCcUOKFmsVQ6YKihuBF9lRDWYiA5+KZUOAxvOCDIr0dJ+SfBo/P/H7FaVgY4xTK72ht+BrA5TC0j/2YY2XbPobXXPDODdDUJNM/CyGEEEIIMRyEngI6ppq/kWsAmzOJ1TeU6nXmLgt/aQ7KhmqnLzWAw22fEEIIIYQQQohRwIGiKKZqQUpvfHs8d/gZDpxRfzdNAT0hg1nXHabumQN8wne4/tYc5g3C7NADlQE8XILAQ5kBbOTMVbNa9WCnXufW54HT7tC1gXO98E6R4aOHLHCXB6ZcLmlS6/Q6tGmaswqhxlL/F7RPOBYHnrsMdYVLytVpl0v19utt2l8Q6L9wJpR5wdnf9rV6xeSrgV8hhBBCCCHE8BE6AGzMlLU+xlgD2DwNs3m6ZkfhLwkEg80ZwEGLR1UD2G4AUWyfEEIIIYQQQogRbvBqAOumzVvN6nn2702YNo+8UG/GyWjMAB4uQWBQA8FNhmzfylIoj3B+lXjVn5jfzw3+yML2I4xcaAozhri17wSvBH6FEEIIIYQYlqKvAWx8jLEGsPlm23gXjiFoq60QVLMXgjOAje1a7+rtpnW2qwFseS6EEEIIIYQQYsQbrBrAw5XUAB5c3jjV0xVCCCGEEEKI/oi+BrBiCa7GUAPYfLNtCfIqphXNGcCW2LCpPVMNYEvmb1BQ164GsOW5EEIIIYQQQogRzZTwa/nu8VgxGjOAhRBCCCGEEELEJvQU0H6GIOsA1ABWqtfbtw9BNYHt2+tnDWC7doQQQgghhBBCjHimCaoGqQbwcCM1gIUQQgghhBBCRBEAtqsF7DA/RlkDWK33axQI0joKt9j0bRdM7mcNYGvmr2QACyGEEEIIIcSoMdg1gIeb0ZgBLEFgIYQQQgghhIhN9DWArTV7jY9BtYAj1QDW2zMGbbUVrNNGx1ID2DpNtZ/UABZCCCGEEEKIsSBwW6pIDWCpASyEEEIIIYQQY1LkDGDFEJwNlflrfA4x1AC2fiXbEty1qwFsnc8rKBMYqQEshBBCCCGEEGOQsdoPDoc6/fMYzgDevn17yOU2bdpk+/qaNWskA1gIIYQQQgghRrjBrQEcskZvLO3YtBdLDWD/ZkkNYCGEEEIIIYQYTexrAFu/lDy6WTN9f/azn0W97lNPPTXspoGW4K8QQgghhBBCxC7yFNDhagAHBWvD1wA2z79lzfy1yQAOs3ifawD7N0tqAAshhBBCCCHEaBJUNcj0Qryc4/Azz/DM4XOmV7u7z3Gu5TB1dcHvxVN/p3EeTsFfUDOAxRjWUKReww4HeHxDPZq46vLAJof6c2SQNvWIK9DnpqLB6XMk6vJAlSOwr6o8Qz0iYRXv62cork8hhBCiv/pXA9gUBFZfLnl4NYdzDNMs372MTzctMDZonvbZmrHbnxrApmCyPgDjo3F7QjwXQgghhBBCCDEiGTOAjfep8cwA7m45Abfeyncsr0+YMI1pGfPIm30935k4IX4DsOhvBq/UAB5+PC5oiLBMQxG4hioo5YoiclgUJoAbbv1cr3otu7NiH5cxeOwoUnek/jzSDh1AdXrAsCF88CipBDbWD964AOY0wUYF8gsHt1+jtqJhHnz2wa5SuLld3VcbFSguGepBjRyDdXzjff2Eaj/a61sIIYQYCpEDwLY1gLGpAYwhaOsIc5MdxxrA1iC1XSawNeNXMoCFEEIIIYQQYlQwf2fY5r5yoHW3cOjT2cybFqf2+0AygOPL1wAuFzQMsw/5c73QNJyDUl4FSpyD22euF+oLobAeFC8szAeyoF6B3P437/O4cDgctj8uS7B70g2B35MGeTeMCKeha6jHEEo7fIwct34Zzsd3AIS6vj0uKJJscSGEEEMoihrAmmhrAEOIm2wHKLdw2HM3d31LfaX77YNMfOo4Ozat5XYH3HT1OLrfPshjuHDfOA7+9B6lf/siHgVY8b9Rsr4bWO8fTkQej9QAFkIIIYQQQogxY3BrAHfTcuhdpufkAS3x6KBPBioDeLgEgYdLBrCvASorgHJoajK/5ymC0mr196xC4LRhGR+4UuEogfdrvGCMJTUUwYJqfQEoBGbUQEk7OPQJ1QzncJbbEOxtCCxjej3M+Pz96+tqfVYfVX+vb4oyPmocuKM68Lq7PRDsNS5jfD3a9SPxeSC1NPC80A1em53ga4CCWmhvMu/8sOsbdq4eNC5yQDWQ5cbZ1IQSRdA9OQtIVX+fHDQuqCuAU9oJMtmQ6NxWBLXVQCHkAIeqgSzIqYE5TjXz8JS27GQ3LAWeNmxKTjvMwdy+Ub4CaZGHH1oD6BP+WftPr4e8VKhKVYOnFMJDMwLv57QHb8PT+jleCBu9Efr2BdpOdwO12jYa9o++nHX/zq2BNKe5jWjGV6uPLwseaoIkrf0jldqxASYXwtyyKNp3wyHDsdLH9vFRc/tdHjX7+GMC7S/1qu9FOj90R4oC49Pp2xd2/0TDZ3N+GcYf6fj2e/vCXD+R2o/m+EdqH8Jf3yVNgS8N5ZdDyQB88UQIIYSIRfQBYLsawKZawGjB1Cu56/71KPcb1v3wFKBQ8rCLjPcP4njqGHArh90uDt99jHOM4+oLB3FsgMPuu3ns/YM4CtXA8OIc8BzKpS3jc0qL/hWPAjse/9/sUI6zMigT2PgIUgNYCCGEEEIIIcYO/4RSvcbH+NQA7m45xLvTc8ibAHQPfPt9ZZcB/NRTT0Vc72c/+5lp/eHi1VdfHdogsA88lVAL1Fhih6DGD2tnQLuivudrgILTgfc9lVCjGNbzQVEReLUASEMRVMwwfDThgyItmECu+rrHBTeECspqy/g8UGDztscF1KgJsP72XVDWBM5cUOrVGOeMelBytXY8kBtNNnGuV23YVQRNISJ2+jIeV9/WD8sHlZg/1/E1QFEDeA176/QeSK1WA8vOWNbPVTOI9ywO7HxvO5yujDndWs8KnJQFyYbuq1IBN2xsUp/XpQaCVWleyEcLgtWrQbMuDzydCkkK5CmQ7IJDwNISNaiV3wq1p7UAnKX9rgbYtQA+NgYw+yMXNrZrQbRW6NRe9gfPgGIlEMh7GjXonOyBXZUwx6tuQ1qRYczR9u1U265zwKlStc+NTnUbn04FtOB3VSpMqoeN2vFr80Btqhb8dkY3vjwt0G0XMK9LhVOF8JBiCFpG034rPORWA4457UCBehwfUqDRAY0NkJerTjtsnG76iAt2edTXIp0fadryh4D8di2oawja6+dfyP0TxWE4UqAGeE3bb/j7F+n49mv7Ilw/kdon0vEvi9y+vx+761vjzIWmXGjwgKsCymsgV7LJhRBCDJLIAWCHIdhrW/vXmgH8Oa+86GbeIe0m+55lfJqtNpWRCC2Nx7Vg8XH2vO+i+FoH57hES8txQOHcRRe0HAOHg5aLcPu1QM54rv7WVNzedbgBuMQrdzvgYLQZwMbpoTHf/EsGsBBCCCGEEEKMCraZv1oweKB1f/oJn5zZxTPHAq/VTVxKXsbg1fu1Y5fBqwd3+7r+UBrK4K+vAVIXqHHDphAf2DsXwsyCQBJpVpb6Ab/agBpYKK0OXm+xV40p7jmtZuQGGlRnSx6YDYDamZaxO2HxTNjnMyTZFgYy05w3wNE9A9R/vPn2QXWp+mNSaA4AHz0N9fVQUQDUBDY8mvVzvVDhAl+uGjxuqIT8MnV1j4vUUpvUWiDL3U6T1s8cQ8Z4nuH3rn1aMFYPUDkhrx5OLcCsEOZow0nSpprt8qnLzymHQwugzacGPF+tVrNvk4C2SnP7Sbkwt9AcoOs3JxTXQ9UC9UsS6fXm7FMjf1CxBIoHcAiT3YE+k3IhJwsOVULaDDVY9/GCQBaqrq0B0izfqIh5fA1qu/neQGAzzQvp1dG136VNDZzk1KZHnhkcIO1qgF0VWmawvr35loVCnR/AW0fVALM/ozcX0vW298W2f+wk5QOlWnZvFkyeCfk10Qfy+7N90Vw/UbWvsTs+0Vyfoa5vq9wSyF2ozgixp978J0oIIYSIl8gB4KhrABsyb0PUAG65CIszboGDx4BbWHwtfNSiwHXG9jE8ag5e4KMfvcdj+nTQ/piuoQawtf+QNYBDbZ8QQgghhBBCiJHM9N1khyMQ/I3Dbd+0eatZPU970t1C3ckJQx78hdFZA3iogsDOXFDa1SxeF8FTN6sLgbcJ/Am2DZBaAIoeCMgy/C4GXqh5r40KyyE3F3JTwVUACw2p3NGsXz4TKhvAmwoV+CPqzpLopoAOpbO17+v6GQKeSTPUgNXSQQ4sdb0TyIo8/w72qeqF/ZxuOgZJM9VHff9Glc06wOML2g99ab8Bnl6gTnFdrP0NOeKCt/o5tjzt38O2WPZPCGkl8NBC6Nyntne+Wv3SS1Rt9nP7Il4/sbRvc3wG5Po0DscDFbVQ3i4ZwEIIIQbPZZEXsQRVTUFevZZSdDWAPU820XLt3SjV61Gq7+bqFg/zDhqDtIZgsyl43EBay5W4vetQqteh/OP9lBgzk/Wbe2uw2the0GY5zI9CCCGEEEIIIUY0622qqSjwGDFQNYCHiyGvAeyEEi/ULIZKlzo7sJHH5rUsw7r5BL9vtHimOuWynzZFs3Wdd7SMPl8DuBzh2zSOPf80eHzm9itOw8IBDUCcBr2PBo96IUYzvv6u7ywBaqHBF3FRbYVAMDeW9XPL1GmkPYHs34GQthg4qk73C6j1ZCtib2dOOVANtaVqdqM/G7UMJh9Vp7wFNRvyVZts9H5pUKcxnuxWpzT+uBSqPJFXC+eIK7Y2Pi6FI9oh7GpQA5Dpi7XtB2qLtAxb7f0qB9TFdH6GoGXTGttvK1Kzaef244sBVskLtbY9akZv1JwwCfXLAV2Gl/X9OxD7p84Bje1qIDjPC0vdkdexHt++bl+010+8249ErwH8zg1qbXgJ/gohhBhMjttuu0154/v3xroapiCrMePXJvM36nYiNRBysSjXD+HLf7ZO9yOEEEIIIYQQYjhRtC/8Kopi+unt7aW3txdFUfju5lo14NurAL3w9degfA1ffcWMpho682v5sPwmOjo6OHjwIM3NzTzyyCP9Gte5w89w4Iz6+3duDUwBbXzd7zu3sjovo1/9RXL55Zf7g7jbt2+Pafrnp556ijVr1kgGcBi+Bigw1HH0uKB1JlTrgbUsqLfUePQUGaaBzoLCmVBmyCa2vu8uD0zJDEADuBbAUZv3PS6wm4W4XgkkIBrbzyo0ZDI3qPV/ASgEZXHgeTSJsYHxFcECQwflZdoO8KnznQaNr9BQlLi/6/ugqACqtYWysmBmuTq/qrFd/zr6RuvPw6wftI2Yxz0ATFPUZkFOPhyy+4gqCx6qgV2GGqTGLMs6hzYdsTXz0gd1BXBK27zJWer6DzVBkrEerEV6vVqDNhy9diqoAeClqMFgAAph4+IQ7Req9VyN6lyGMRbCUm900wjXOQA3UKutnwU55YEpg63br09TvNQbZvv18Wk1ZoNqvhrH71Pr4B4y7N+5NTb1dq3rG/dNlhpIPnVU3Y+TStVjmdMOSZWBfZxu3M5CQ31crQ3b88MyPrDs33D7x2boVvp555cFOTXB04CHOr7Gc6gv25cc5vpJr4e0PaHbj+b8DHd9RrxGtD8t5IN3AL8QIIQQYmS6cOFC3Pv47LPPSElJoaamhubmZn59zdooAsCx1gA2PWIfrA1ZozfU+sbnhq90m573vQbwl/8k/xILIYQQQgghxHAWTQA4aXMtSq+CAwWl92tQtCBw71fMeC0+AeDhZsqUKf4M4E2bNsUcAN64ceOwmwZaiCHXUATvlBkKJ49MXR54ulYLAA/1YAZAnQOIIlgthBBCCDGUhioAPDg1gE0JuUHzcZkfrTWAjc+N03f52x/GNYA/fZudL7Xg7biED7h23Dhy59zBujlTGR+/XiPopL56Pw3T5vJPP5gyZKOIVU9zJXOXe1n03FuUZyaY3mvd8SN+/IsMnj2xmexE9bWO3Su5a/0Rkh5+if8qnmVavnNvMXeUHgi8kDSdOYvWUl62iOvNTcdFrNsSfcMn2VHipWflFooz1ZV7zuylsqKSnUc+4B7365QnbGX9/gwe37KE6wdoewLd76DE28PKLcVkxjr2KAQdN6N73LxetYjkPrUJ7terWBTryoPg4pn9PO/dSV1jM+92QdL0TJaUb6cs5pNDCCGEEGJsUIy3rXGuATxcWWsAP/XUU31af7gYbhnAYizymWr/jmRttcDM0RH8FUIIIYQQ4UUOAOtiyvy1ywCOkPkbNsPYbvEYxmE3LbSxnXh4/zV++i9nOPSNKymfP5tbJ3zJeyfPUrn/MMfP/gW/+usZQxME/vMfae/6M+0TvuQSMG4oxtAHCRnZLEny4t3fQllmJoGwaSvNdW2wotwQdOygue4IeXl51O08QPPKWWQGBXYzKdq+luxE6OnYy9b1pSzvSeQ/N2cT79BabNsSg4tdtLS0wMUef3vPl5ayM6GIZ18pIjMlgTNVbTS/O4WeHqBfwe4O9j9agXd6EbtWztK6b8HU/QBLzFzLc8+tBODM7uVsqMvj8ee0QPZV0+N+3AZbx/51LF9TR09mHkXlzzIjGTrPNNLRE6cdPGSCzyUhhBBCiL5yONSkXyDwHeNeJW63fcORsQawPp2zMSisZwYbM31DPQ4HEvwVQ8bngVTDfMwOBnwK6MFgnKZ3ciE8NPI2IZhxeuYFgSmTrVMPCyGEEEKMZdEHgI2Zv4GvVNtMz4whExfDozHz1/oYKgM4VPAXQyawIchrejSMw64msL/7eHwV/CNeeOkMh8ZNpuFvf8itV6ivutJvwXVkF7n7/5utp5w8mv7NOPQdweXXUfLz6xhxk14nZHLPiiS8OxtpKcsMBHRbm6lrS6KoPCMQz2zdz87mZZS9vojEuuXsb1lLZlAE+CrSMjLJTAYyM7nq3Re4z9vKmc3ZxD0EFcu2xCJ5Pp7/mm94oYeeNuDhe8hOUcOjM4p34Svu3/BVnZx54QAtDxcZuvdg6n6AJSTPUI8X8M2TANNJy8yM//EaCh27eXRNHckPv8SzxbMCwe3M7KEcVZwEn0tCCCGEEH2l30b6M397weGfuWpsiBTU1TODR0LwFyQDWAwhZwkoI+7TkyB5CuTFuI6xNmsok91QHKfdE23/G0f+4RmWhvr4CyGEEGJgXBZxCetXpe2CraZgLIZgMeZHtQHDXbn+aMwAxvCIpV3sg812QWljx8YgrzUWHI+vgp9tpbobCubf6Q/+6qbOuYW142DrSR+X+CMHq2tIfuKQ/9uY6K/9w2u8B/DFB/z6337FHRtqSN7w7/z0346rrwN0vs5fb6jhr//jODu31pC84f9yjPfwPlFDcvVxArOKq6/d/G+tXMKHZ0MNyc/7AoP69G282/6d2RtqSH783/k//3GWS8Clk/tI3vA8L7yvLffZcR7eUMPN/nUvUL/N+Dy+ZmWuIKlrN40tgQzI1uY62pKWkJ2RYH5t2XwyktPIXgY79zZzMWzLPXzZA6Ql9C8pNgZRbcvFk+xYt5S5TifOuUtZ93wr+tInq5w4nZXsbaxg+e1Oivd2Qudeip3G3+/jSYAn78PpLGZvp75eFScNY+ls3sG6pXNxOp04565k9xmAHjoaqwKv3/4DSvT+g9p2UnVSnU5Z70d38eTzPLryB9yutbGyYi9n/Jt8kiqnE2dVI2d2r+MHt6v9VzR29GGPhhkvwMVWntf3pXMuSysbbc6JHk5WLcV5ewl79SF07KfCOH5158Tdyb2VHEkqomzlrDCZzT2c2W/Y5rlLWbfjpGG7Avu39fkSbf8W83xrDz2tz1Pyg9txOueysqIR/x73n0MnaaxYyVynk9uXV9DYAR2NFayca7NvgYsnA+fQ3KXreL61J2gMtsc4xLkEF2l9fh1L5zq1NitpDH8RCyGEEEIAhttJh1YzOMSEUKNZpOCvHtyNJkg8HEjwV4jBl+aFjUr4n3gG/4a6/7FO9r8QQggxOkQOAFszZCPVADYFZ7V1ItYANjy3y/y1rQFsCRbbZQLrHRuDvINQA/hS9xecZhyuad+2eXc8k74NdF/gAt/GdUcSky59wNGz2tufvU1DB9x/RzpT6eTXOw5Q2PFtKtYs4fTK60j0naaw7j1Tiw3HzjL+vv+Xzsd/yK1MJTdjHHS8x7HPtAXO+njx0mWsvWNG8JTPX/jwbP8vtnIdNX+7hOM/+g7txxop/+8LjHNeTQF/puHcJ+p2+T6iBjh/7j01YP3nD2j6CBanTR2gPRfBrGyK0rrYfbJVe0GdMjlpSTb++G9PM/u8beRlZ5BIIhnzl8ELe2kOCh59RltLM83NzTTurqBy5xSWlS1hxuBsSeRt6TlJ1ar78PYsY/vrJ3hlcybvblhFhSkK5mVn60K2/5ePKmsB2+T5bDnxLEUARc9y4sQW5tvUuO3cX8KPlnvpvKec/3jldX67OZuEHoCLtLUmsOiXuzhx4hWeXZLIvg2r2HHSru0T2M3c23OyilX3baUjs4xnX3md327Jg72lLF+3n07jgju9vJCwgud2vcTjGW3sXOXtQ7AvzHi5SGPlj9nQlsHmV05w4pUt3EMP1omUO/auY82T8PD2LSxKAWhlx5o17ExYwbOvn+D1Z9eS0jMYUchOPmjpgow0pof5RkLH3nUsX3OAhGVb+O3rr/DS2jTe/cV9rKoyB2fZ6WVf8lqefW47RckH2LB+Oat2wopnd/Hcw9M5snMdLzSb90ZL5Qt0LNzMcy89TuaZnawqXUpFcyblz/0H7vkJ7NtQ6Q+Sq8fZS8+y7bx+4hU2Z77LhlUV5mMY6hiHOJcuNlby4w1tZGx+hRMnXmHLPTDqZr4WQgghRFwohttKR9B95dgwGjOApf+x278QQgghhBCibyIHgHXWaZWNmb8hM4G1dU2Pdpm/xud6e4Z2rIsbg8z+m/ooMoGNd/3+dgf+q+A9X30Z9bLjbrqO++mlvu0jAC787j1qSCR35nhob6H8o8uouG8hd3/v20y+7k7WZlzG8Za3DRnDMDPjNu793v/yP586awo5XOSQTx3HqZMfcHrcFLJSg/v/+FgLFZcSqfyrO0mf+G2mzppLWQrU/PfbfHyVk5yroeHsR1wCTrd1cf/t0yi49Am+TuDcB+whkRznYE1lPYPMvDS6djarGazalMkr7gnU0e1paWR31z1kZ6h5k4kZ2eRRx+7GTktbzXjXLGf58uWs8vZQ9Mp/sjl7MKvIht+WzsadPNmSx+bNS5iRnEhKdhFrl3Xxwu5mQ/B0GWsfCJUhmkBi4lVcBXDVVSQmJtpkN7eyd+s+upZtoap4PjNSkrk+eyWLZgAkM794JdnXJ5OYmEL2ihXcQxctH3RG2XYnjTufpGVOGZv9bRfj2ZxH176dmJJ8s1ewdtEMklNm8cCKJcALtMacaBtuvJb9kpJJcdl8TPHwjr1UlDaT6XZTPMsm6pqQQPKMRWx+YLhMON3K3op9UFRG+ZJMrk9OYdaSzTz+SBotT9bRYgyWZq+gaP71pFw/n2XLMqEtgby1DzArJYXMJQ+wkC7OdJoD28krVvDArBRSZi3hgUVASwYr187n+pQZLFq2kCSO0NkJ/uOct5nNS2aQnJhCdtFalnW9wO7mTtMY7I9x5HMpITGFzOIy2y8wCCGEEEJYOUzBXtCufJ8AACAASURBVEW7LTTcV44BkgEs/Y+m/oUQQgghhBB9E30AuN81gAkEi7E+2hT5NdUCtlvcLhM4Ug1gm0zgOGQAj08az0wucazDLhB8gfN/BJK+w2SAy2ewOOMyjp728R5/5NjJi0xy3kjOVfDxRxc4Ty/l/15D8gb1J6elF/jalOF3bbIl0/h76RRcDdWnfFziPY7+rpecjBmk24zm/fc/By5SUKn3sZv7O4CvvgbGc0v6leB7j9O8x/FzV5LzFzNwTficpnN/5L32Ts6nTOXWqwZir0VnRmYeaV37aGmFjrYDtKUVke2PyV2kea+XLg5Qeoc6daxz9hrqgAO7DdPcAnAP7td9+E68xMOJdTxauZ++TDwcr23pOLMPqGPNbG07nLNZ9QKWNMgpXNWfmHXnB7S0wT2ZabZTX3c276by0WKWL1/K3DtKORBb45xpBjKnk2J4NTFpOtCsBQ8105MMQey+n0yhx5tIdtlLPDK9kXV33cztPyjh+VZjwLOLF56s4EDGWtYuMo52Bg+43azo8fLj2Tczd2UF+wflJEkkOQX4oBNr+Nqv8wPauiAjbbrp2CUnTwE6MMVzDfs3IeEq4CoS9JWSk0izaX5Ksh5tTeCbSQBJfNO/TgoZ/iU7UE/VNcx26tfcKoJO1RiPcWJ2GS89Mp3GdXdxszbltMwALYQQQoho+L9zbLg/dRjvK8cAyQCW/kdT/0IIIYQQQoi++UbEJRwOc5DUYQz6RnrEpuaS4X274K8xkxe79oyZxhHG4w8mG4PCmG/+41ED+Don9497n/KGQ9x70w9NdYDfO3KcrZdgbfp1/tfS06cws+UDmtqv4HjHZaz9K3Wq5nFXj2cSX7L2r37M/VcbO/hfjA87gPG4ZiVCw1mOt13Bi5cSKZtzte2S1157Jfzum9T8nxxcxvmhv/FNtY9pV5PFWY4feY/6b1zNPyUnc2HaZZS3v03OH/9Mbtp1EcYywGZkkpf2C+qa95JwoJm0vEcC0zZfbGbvCzDn4e0UzwqEmy6erGLNk3U0dywhJcXSXuIsit2/pPmuUh7NzmDHEusCcRRmW1KuXwgksv31MjJN0dkEEmFggtXJU0hLgp1t79KzKNkUSOxpruRHyxtZtN2NuyyZxIuNlNxVGkvjXJ8JNL9LR/EsfxD4Yte7wD3Bx6GfIo43cRYrPf/Jys2t7H50FetXebn+1TKmA5DEsodXkLSmlPWPpuDenO0fb8L1iyjfsYiyzka2rlnFmkfTeGXHEuJ7liSQMb+IpJ2/YOvu+VTZnZMhjl1n5weQtJApg5Ytm4J6qm7n9bJM8xcJEvpzpiYya6WH/1y5mdbdj7Jq/Sq8179KWeZgVekWQgghxIim3wb2KkHfUY6Pcxx+5gBnrr+H1fOmGV7vpuXwIY6dUUvqfOf6W8mZl8GEeA6FgcsAHi5B4KHOQJX+JQNYCCGEEEKIkWgAagCHywTW1ulLDWB9xZA1gAm0M8xqAMNUCu6dzC2XPqbgn36N98gpmk4dZ2f18+Tu/5xrb3JRlm6YNjl1BoXfvkRDw1lqjFM1T3NSOO7PbH35dY51fwl8yXnfcV783RcRRzD+1hsppAvv/k5OXz0VV4iku8k3TWUxn7L15Rba/wjwBe0tr1HfoY3vWif3f7sX7+EzXHROZSqQnpYMHW/j7RhHrvM7fd9NfaJOndzmrWBrcxp5mYGqvReb91PHHBYtmk9mZqb/Z/6SJdxDMzv3t9o3mbKIsoczOLK+wl/XdHCE3pbkjEUsTHoB79b9nLkIcJEzjV72dwxkAGwG2UUZdHnXUbJjP60dnZxp3MHeVrh4sYMugIQEEno6aXxhpyUDOAGSgJYWTp5p5mTQlM3JZC5ZRtKRSh6t0tpufp5HH60jadkDZA9wgDL8eDvZv+N5TnZc5CKJJCfbdJ6yiC3bH4YXVlFadVLLsG/l+cr9nOm8SA9JTEka2DGHk5C5gi3LMjiw/i7mFlewe38zzc2N7N3xKBX7Owkcu0oqdjdzprOD1r2VbPhFGxlF2QzeRNXJZCxaSNILXrbuP6Nm6V48Q6N3P9GfqsHnUuf+HTx/soOLFyExORmZ/VkIIYQQUTN+l1i7j3RYvwQ8wLpbTsCtt2K9Mzp3+BDvTpzN6tWrWb16NbN5l0OHz8VvIBrJAJb+R1P/Y4HHBQ1DPQghhBBCCDHqDEANYGumLuZH6HsNYP+jZfEBrQEc9R6Iybi0H/J///Z21n77C3buP8Hil06ztesKCnPvYc8DTsaZlr4a18xxNHR9bp6q+fLrKFlzO2vHfUTZv7yMs/Jl/vrwBRKTvh3UX5DLnSxwQkPXJdbOSQ+dpZt8G//0NzdwS/dZCrbvxllZT/kpmOr/WvrVzHRexvtfXcb96VPVl5xTWfzHP3P021NwfS/mXdNvM+avILOri67MFcz3x0w72P98HcxZRKY1YTI5k0X3QFtdM/Yh4ARmrCxjRdIBKir3h552Nw7stwVIns+W59xkdHhZc9dsZs9ezi8aryJlgCNhM1Y+y3/8MpueFx7lx3fdwaqtbZAIydlFPL6wh72r7uIHy71czMzjHvOaLNqygsyWX3Df8kfNNWc1idmbefm5IpIPVPDju+7gL9fVkVD0HC9vzg5Rt7jvwo83gcSe/axfOpvZs5dScSYT93NrsSaTJswqxu1eSMeTa1i3twNIJLHTy6o7ZjP7jjXUJT7CS554Z//6t4jszc/y2+0Pk9m1n/VrlrN8+Tq2HuhhSpI68Bkrn+W37gw6vCX85R13sWprKxnu3/LsyhkR2h7gkc7fwnPuDDq8a7hr9mxmL/8FjVelxBC0DT6XEhJ72L9+KbNnz2ZpxRky3c+xVrJ/hRBCCBGNoDJBca4B3N3CoU9nY0r81Uybl0dexjTD89lM/LQ7TgMJkBrA0v9o6t/K1wAuFzT4hnokIhKfx4XD4bD9cXnkAAohhBBCxJvjtttuU974/r19XZ1A8BebIC3mGG+kdqJdIeTiMXcMwJf/HMvUtkIIIYQQQgghBpuifcFXURTTT29vL729vSiKwncfrwUU6FWAXvj6a+j9GuXrr7i5qYbO/Fo+LL+Jjo4ODh48SHNzM4888kgfR9RNS90hyMkjgxbqTk4gzy4SrDt3mLqz14VfZgBcfvnlEYO727dvZ82aNSMmA3gog5DS/9D2r/M1QGUFUA7eXPU1jwtKj4LbDbWlcBQgC9w1UOJUl2koggXVkOWG8lb1dwB3e2AZTxGUaq9nFUKNF5xRto8PXKnae5b1I/bfDo4Fwdua5YamEvX3IgdUA4X16nbr7ZEFSlOEnebvvBCoVgeZVQhNXsMyHqiw2TifB1JLISsLjh5V18tH3VHGAerL6Qrd4C2JMDAhhBBCiLHlwoULce/js88+IyUlhZqaGpqbm/n1NWujyAC2FksyZQKHyfy1xmLBnLEbKrXX367h7agzgS0ZwHrH4aZ5jm8xKCGEEEIIIYQQg8Vwv6hn/ioocbnt6245xLvTc8iIpqhvdwt1JyaSE+fgL0gGsPQ/uvrHpwZoC/ZAWVMg+AtQ0gTuLKhthZp29aMfpQkoCEypnOsFpR6OlkIF0K6oy/mDvy6gTFtXgaYyqHSBL8r2PZVQo1jWLwqMMWz/uerv7iyoN7ZhiJ9669XYq77duV5t+UjBX33h+kI4ehrKtQ3IPw3G7NvUhYYNaILWVHXjnCXQ7lYDw+3aerUz1N9nlmo7wAeVBAauKFB2AxTJhNZCCCGEEMPB4NUAttbsjVQD2C5obJvgG2MN4EjbJ4QQQgghhBBiZLLUAFZvEx1xue3r/vQTPjm2i2eeeYZndh3jkzMHqGsJnuK5+9xh1EThDKKJFfeX1ACW/kdL/74GcKQCZWrSqjPEcvll4DS8uTAf9lhikFlumzZ8UDvTkM0L4ITFM2GfIUYasn0f1FZDqkP92MnhUMdbXR1c09e2/2jkWmK2DVCbD7lhV7IoLIdcrecbZkJre+C99krzBlTbrKsPOn+heQN8+6C61LDxDkhdANV71LdlCmghhBBCiCH1jegXtWb8xvKIJWgL9tFcJUI/xsVi6N9uALHNEi2EEEIIIYQQYrhzoE7/rGUAOxyg9MYnA3javNWsnqc96damgLakA3e31HHo09nk5E0blOAvDFwG8HAJAg91Bqr0P3T9O3NBaVezbF2Yp1YeNqKZirmfSsrBVQklXvBUQPlA9edrCKQl6zu2KMY/lsbpoC2cJU0oMhu0EEIIIcSQiZwB7GeZTjko89cuA9gQbDU+GtsLFQS2ThcdtLhlumljZrFpmuoQA1Asj0IIIYQQQgghRjbD/aiDwOPgT/zUzbnDdZwkh7x5evD3HIfrWuLes2QAS/+jqX+cauCzZrE6NbPd7MK1leAzJJTuq4XF0aTIOoNnRMYHFadhoSHSHLJ9p1oWdyBmPH5Ha9/XAC6HpU09C9jTh+zf8L0CMwwFiz3BGcDhOEuAWmiQbF4hhBBCiOEohgCwJmQNYLtawNo6fakBrK8QUw1g/dHSsfFu32F43bg9QgghhBBCCCFGNtN3iuNbA1h37rDdFNDdnD3zCWf0KaKfeYZnnjnAmfgNw09qAEv/o6l/nTMXvE1QBrhc5phj/mKoLNBmIXYBNYEgaZEDHAvUGrz6LMXG4GpJE1AZeM9VCTVN5kzjcO2XNMGMPYZZkF1QVKTWEI6mf1AzfGtTtRmUKyC/3lzrWF+mtBTKY8mobSiCBdVQvUDt1Pjc41MDuDNrAwPbAxQCCxxqtDm1NLAuQGlqIFq+QCuU3FQDewoMOzBElF4IIYQQQgw6x2233aa88f17+7o6wdM2W16Oan3jc51NAxEXDzHdcwRf/nNpVMsJIYQQQgghhBgaivbFXkVRTD+9vb309vaiKArffbwWUNRpoJVelN6vcfR+jfL1V9zcVENnfi0flt9ER0cHBw8epLm5mUceeWRoN2yAXX755RGDu9u3b2fNmjUjJgN4KIOQ0v/Q9h+JRwvIlsRpbuh4tx+1BnC9E3K2ZSGEEEIIMYxduHAh7n189tlnpKSkUFNTQ3NzM7++Zm0MGcDWaZWNGcCmTGDMjxAmE9gYpLVm/urtWt72P7dk/joM7Zke7QZg3K6o94AQQgghhBBCiOFMq/1rzPyNdwbwcCMZwNL/aOpfqDwVMWb/CiGEEEKIMS/6ALCp9q/lMVwNYGuM1/+osHhWKp+6S7jrhqmErwFMH2oAG6eTti1CbG5XCCGEEEIIIcTIZlP7d2hqAA8dqQEs/Y+m/sPxuKD0qDozscM18tqPyKfWA3Y41HEscIBMriyEEEIIIaLVzxrARK4BHJQJbK4BPOFbCUy4IgH/CgNWA9gYTLbe7UsNYCGEEEIIIYQYdUy3h5IBLBnA0v9I7z+ckib14x5FAaVp5LUfkROaFMMYlEDtYSGEEEIIISL5Rsxr2GX+YgwCY5P5a3weCOruafEBsOd/2vUFbYK3BB4tsWFTe3r/dpm/QXf7hucD9FXwLYf/h8rDLQPS1khWNi+DdfP+n6EehhBCCCGEEGIs0m8He/XMX0UygEd4BrAQQgghhBBCiNjFngFsDKpag67hagBbg7dBmbmW1F5TDWDrdM/Q7xrAYWaFjpUEfwMqD7ew5fD/DPUwhBBCCCGEEGNRUA1gh/o41OMaRKMtA1gIIYQQQgghROxizwDWg6imWsCRM4Ef+9GdlNx9KxO+lRDcYvV60/PuP/XgOXiMx15uspneGfsawKZawFHUADbEhN97773Yd4PB/ddP5P7r5/WrjdGmv/tUCCGEEEIIIYwU7R5UURTT7729vfT29qqv+Wv+GjN/1SDwWCEZwEIIIYQQQgghYg8AGzNtTZm/do/4g7Mbf+Ri4lo33Ze+NGfyGoPGhva6PaU89vJrIdozPobp31gD2DQNtHl66DurfsuWJXP5wYxpTE68sg+7UQghhBBCCCH65+LFi3HvQ1FGbiDUGgDWf3oVhfcv/ImVv37DnwHs0B8JZAKPFQOVASxBYCGEEEIIIYQYuWKfAto0rXIMNYCB7ks9BKZ1JtCOI7i98VckEFUNYFMGsCO4PUP/AeYawP+YP4+/uv1mCf4KIYQQQgghxAjjAFKuGkfNvbdpt4XmzF+pASwZwEIMlCMuqPLEoWEfVDlgkwPa4tB8v2hj6/N293f9YaDLEzg+mwZwW464Am1uKhqYNoOMgv0/rK8P4nd+AEN//Ia6/0iG8d+nLg9sckHXwDcdm7F8/Yx0UZ6fXZ7A/jviG5yhiZGjD1NAR5P5a36cME6d9lmpXs8rb7/Hyh31nPvkYlCm7rTvJrJjxQLuunEqABOu+KYhYzhUJnAU4whKHTbLnTm9D7tOCCGEEEIIIcRwMflb31RvA3sNGcBSA1gygMWIV+eA824ovgE2LYCcdpjjDLx/pAgOVau/p7shuRY6yyG5Ag4dtTSWBfk1kLwPni5VX5rshuIS9fcuj/3r+nuHjkJOjfaCD6pS4WND86axNajjtZpcCEu9kGR4ra3S3E5UIvUfpbYiqAU2emMdwMDoc/8x7N9+8cGuUri5HYqN550r9PmVFuUxmNMEcwjsg74Y6uMX0lBfH0N8fuiMf1OMf5/ycgem++F6/Afi+hjpkhbC5FLY5TH/WzLY+nT9DJYI14+ITlIJbLwh+G9epP8/ibEh9gzgPtQA3rlqIZtebmJiiZvftLTjvv9uzJm66qP7p3fz6jvvM7HEw9/+6hA7Vy4MUwNYfzTW/tUfo6gBbKBmGwshhBBCCCGEGKkCE0I5tNtEqQEsGcBitJh0Q+D3JGsQ7jTkt8NGBbJvgLe0oMOcJsgvBArV9zYqkD8TaguAEnjIrS73cWkgK6pNi8JZg78AjaVqW/4PT51QrATaAXhrn2GFXNjYDpOB9HptDO1AtRoQ8PPBq9WQXhjjTonUfyxOh8lS0/rpcwAjmvXD9R9KtPu3v9rV4EmS5UPzcOfXoGf8xfP49dVQXx9DfH6AGpx9ulQNumxUIA2boGgk8bp+BrJ/G4N2fQzG36e+csLcQvO/MYOur9fPYAlz/QgG5PwM9f8nMXb0vQZwVI+AA36SkcribXWgwJ6Wdv7xp3cbG/Qvry73a0BhT8s7/ONPc8zTO/e7BrBNJvAYqgUlhBBCCCGEEKOa1ACWDGAx6iRnAanq75ONbzRoGbntgYyypFy4OQs6Q7SVthiohjafGozRtTVECM40wCkgfXHwW221QCHkA7W10FUSJrtQCwjUthrWr4SPs2DpYjhVHWrF0CL1b8yQ1ulZQHUOdbsAntb/TBYGsglNWXyF5ixD47qT3bCUQKaj3gcFode3tmHt3/heTruaKWvMKM1XzMcQCN6/PqgrgFPaGCZnwVw9A9GYoVoID80IjN9u/9Tq48uCh5rsj7Hx/JrjjNB/FLo8anacvs3W7NX+HD99/xypDJwfkwthbpk6vrYiqK1W18tBWyZLzYCPJYNsqK+PsO3H8fzAo+4/Y8ZdWgmklwb6jtR+pOMX6fj3d/si9R/p/LSK5foYiL8v1vYB0/U7GNeHf5sbIC3GrO+Q+9dw7NLdQK22jTb99+n6ibb9eP99DbP/w7bvhkOGc0Uf28dHze2HO3+jPb7h/n3t79//aM5Pa/tWIf//JMaU2APAtpm/hK0B/JuWdkpybqXm9VOsyErnNy3txgb9mbu/aWmn5O5b+E1LOwV3zFSXG7AawCEygcdSMSghhBBCCCGEGMUCmb/q/Z+i3QeOpds+yQAWo5GetTIpC5K117reMb+nm9MUohEf1FUAWeYPYNML4VSF9qQQck7DW5ZV9b6SU4PbfEubFjoNmJwKjQ2hp3ftalCzsSbrWZENgSBRUrv9OmFF6P+ICw6hZkinOQmaFjdPgbQiqD1tH9QMN0VxngLJWvtLtaBefqulrQhTHIfrP68eTi1Q95X+gfvcQnV/2QZ/sexfLUAwqR42avujzQO1qdr6WmaV/kH/06ivJ3tgVyXM8arjy9P2Wag+jcfCdH5F6j9cW5qkEnPm1xGXeTrZ/hw/gLpUOFUIDymGoIc+Pq8WtK0G6tXgQ5cHnk6FpCjHP+TXR7j243x+6Fmu1r9PeYb/j0RqP9LxC3v8B2D7IvUf6fw0ifH6GIi/L0cK1ACj6fw+HXh/UK6PXEgHzr+j/h6LcPu3WNECqHqGuVM9v59OBfQAZF+vH2cU7RP/v69h93+49lvVmQf07HsK1PPoIQUaHYG/QeH2bzTHN+y/rwPw9z/s+am1jxs2NqnP61Ltp/q2+/+TGFv6UANYE0Mm8Ipn9/Hp1lLc96tTPC/+593YZeaW/uogO1cuxK1lCE8scVsygO0ygWPJSNb7E0IIIYQQQggx2gRq/5prAI8lkgEsRhtjQDcvVHAXgoKbOe1akKAaNukZOlmQr2f/aC+llcH5VC3DtxwwBAisrMEcf3aV9vrNWXBoT3CA69SCQKZTuhvytA+dj1QQmFa6DwGusP3rwTdDhrQejBgoc8rh0AItow9tqtH6AaqvmqtOIVtbCm0lkOYLBO+sH57b7d8uj/ph+MeG93R22Xj+D+VLoDiWcYY6v/bF1r+drgbYVaFlrmkm58cyuDC0rPZ8Q8ZmmhfSrdmKhTBH+z1Jm0q0ywdEkcU21NdHuPYH7fyI0kC3H+v515f+ozo/+3F99PfvS1I+UKplR2fB5JlqDeKo1h+E6yOSaPav8QsySbmQkwWHtADrQFw/odpPmxHn8yva/R+i/S5tmvckp/Zv/czg4x7V+Rvq+BL+39eB+PsfTtc+9W/rQ3oA2xn40pRR1P9/EqNa3wPAMdQA7r7UA4Cj8JcATLgigX/Mz8Fz8Bjn/nCBad8dT8ndt7Lp5de468nnAQdK9Tq6v/hS6yyKGsC2mcDGR+IW/L1w4UJc2hVCCCGEEEKMHOPHjx/qIYx5QRnA+n3kGAoCSwawGCuSbrC8kKvWmaxzAPXqh9Zt4J86sasBnl4Ar3rUqVj9nGpg6mMgOxfaKgjJ+sF+mxbYeNr4cdNRaPOag5Tp9TZZj1qAlqOGAAnqVJjRZghF279R3kD+OTQEBJJmaMG+fn6wbZRWBpOr1WNGq3qM8m2yC+32b6c2zW9U+7IwyozWEOvanV8x9W9Hay/dDcXaB/dHXMHZ6fHQl2xFO0N9fYRrf7DOj6iCgf05/0KI+/ZFe3725/ro59+XtBJ4aCF07oO2VjhfHX4GgWgN1PURVh+v/6SZ2i8DeP3YtT9of19tBO3/eJ6/MdL/fW3r79//CDpbIy8jhO6ymNfwB1Et0ysbH+2CsuAP4nb/qYcLX/Sw58E8lOr17Hkwjwtf9ND9RY8hI1hbwWF8xNIuNtNOO+yD0oEBYLr5l4RgIYQQQgghhBgV1NtCRbttDdz/OcbQjd9AZQALMexp2Ta1RYFs3q6G4GwbXVKuOi3kx6VQ12B+b06TOo1iqMwwPdjcacyi0jOUFDXwrP+kowUsI9GmsPSvW6++HPUHxpH6d8Ik1OBJl2G1Iy6oCjO+SO9bzSkHqtVM3cn5/c/+NfWv1Wz9uDR09m8oaWVqzUPr+VHlCD7+A8F6fg1U/8kL1cc2jxbQiSDq42dz/bQVqefUXLspfMPo8sAmBxzxGV4c6usjgnifH0klagb7oVTDfvGpxyce559OP/6Ddf5He3729froz9+XOgc0tquB4DwvLHVHXsdvoK4P7TqYZP3CksERF2xyaV9Ysoi0fz8uDZxfXdqUz+mLGbDrJ1T7cT+/BvDvUzix/n31i/Dva7z3T9pi4Kg6nTWg/m0J8+U1MbY5brvtNuWN79/b19UxB1Mdhqfm6ZaV6vX+DOBI7U24Yhzn/r6YCSUeu7eDnxuDwfoC/ueG8YS46Ve8ZRHGFZ5kAAshhBBCCCH6mwF88eLFARpJaMoILoarj11RlKCf3t5eent7SXnyZRyKtqzSC71fQW8vfP0VNzfV0Jlfy4flN9HR0cHBgwdpbm7mkUceGeItG1iXX355xODu9u3bWbNmjWQAi5HPB0cq4ZAhwyndDdkl0OaCQ9oHujntgWks9ZqB/uWN2YGGaaQnu831Aescaj1Cfy3A0sB7OYaaiHY1+Py09a2OGMYKkT+kj6r/QthYptbBNLY9uRCWes2BlDoXnDpq875lWm2dNaOyzhEI9pnGHe36ofoHf63Dj63t27Vt3b8+qCsItK1PA7vUC0khxuZvwxfieGrvH4l0fmn7P+b+DfvHeK6mu4FarS3Ldvb5+PnM58fkLJhbo05parpOsuChGthl2B/GY3HEBYdmBsY01NcHMOTnh866L/zHJ1L7obaBGK6f/mxfFP2HOz9zTvfz+jD019e/L/p6fllqPWp9LINxfejLhTtn/bVkm8zLRLr+6xyA8fUsyCkPTFlsaj/W64co2o/39RNm/4c6dhTCxsWG97LUQPKpo+q/6ZNK1XMipx2SKkPvX3/9X60N2+Pri/Dva7j9YzP0IBHOT9MU1lmQkw+HSs3LiOFlMGKIn332GSkpKdTU1NDc3Myvr1nbjwBwTLV34bEf30npPbcy/oqEiE1f+KIH94FjPPbyayHbsw3+Rl0D2BwMlgCwEEIIIYQQor8GOwBcUFBATU1NTOuM9gDwtU/tRent1YLAX+Po7UXp/Qq+/nrMBICnTJkSMQN406ZNbNy4UaaBFiIGeiDHGMwQg0ALFGAJyIvho84ByXJdCGEW579dermDeAX64t2+EGPNUAWAB6UGMA547OXX1IBuVAxBWn+7BB6Dgr/EWAN47Ez/JYQQQgghhBh9CgoK/I+xBoFHM73mr0Kv9qg+lxrAUgNYiP5KKoGcWnhrH8yRQOSgaasMXftXDAMNcL4Q8iT4K4RJ1z61bvFD8rdLCDGEYg8AG2vsEmXGbajMXbVBm8xcm/b9NYexCTJbawJHyvy1tCeEEEIIIYQQI4Qe/DU+lyCwSr3bU3A4HChKr/Zq6HJAo9FAea344AAAIABJREFU1QCWILAQweY0qVPZivgzTd+aBclDORgRWi4US4agEEGSSmBjPIK/xumTFwSmNB6wDPx4ty+EGFSxB4D9U4YZM3QxB1tNQV3MwV+w3HtrwdtQqb2KZYWgTGDFEtO1ZgJjM+2ztT0hhBBCCCGEGP6swV/j6xIE1oK/OLTpoq33l2ODZAALMfJZ6xTbsdYoHm3yFMgb6kGIYUmuDzGmOaG4H/+tjfb6iUvwWsjfLzHo+j4FdEyZv3aZwFFm/g5CDWAhhBBCCCGEGO5CBX+N74/1ILCe+atnAttMQTXqSQawECNfmhc2eod6FEIMT3J9CNF3cv0MLdn/YrBd1uc1FQW4lcPu9bStiFQD2PDIAtr+ZTU7TJm/1kdLe1IDWAghhBBCCDGGRQr+xrrcaBWoASwZwJIBLIQQQgghhBBjVz9qAAMrZpFx4Q8wfQE46qPM/K0n7W8IUQM4lzb3eKpKX8BjmwlMyBrAOx5fy7RXtzLvUBSZv6bpofuz+4QQQgghhBAi/sZ6Zm+0gmsASwawZAALIYQQQgghxNjTjxrAsGP6lbS8+hr8+E4O5yhq8LVgNYrruwD87ugvSXtvGZ/eP5UJQPfbB5n4FBz2ZHCu9BlWrliNkqUve5CPMtK56Vvgri5h8a887MkowX3jOPCve5wdj61l2sXPuevG7wJ/YGfhv9Lys7WsuHoc/HQdn2YcZOI/HLfPBMaaCcxY+iK4EEIIIYQQQoxqeuav1ACWDGAhhBhsPg8UAE1Su1EIIYQQw0Dfp4B2LOT28efZc+g4e96HjFl/oWbiTr+SV178exyFvyRth0LJrEl81KQ+n/jkf5ua2HHdlbzyqy3qsjuPM6/0FL/703uUFnqYd9CB5ykPjsItOApP8dG1qZSggGMcdyX+HkfRFkrfvpLFP7sFz1Nb2fnRJV751RYm/sMJc03goOmkIXja6dGlu7ub4uJivv/97/t/iouL6e7uBuDs2bPcd999pverqqpCvmdc167txx9/nEuXLvn7r6qqMr2/d+9e0/j27t1ret/Yv3UMxtet6548edL0nnG9aN/T24s0Rn0bw+27SMfhvvvu4+zZs5w8eTJo++22Sd+P1v0b6j29P+Pxsh6LcOONpr9Qx9Vuv+jbK4QQQgghxGBxmIK9WjBYMoD7lAEsxNjToH6W5PIM9UDGjCMu2OTQfopiWNEHVdp6dQ1D0H8IlaVQLsFfIYQQQgwTfQ4Al/wslZu+NRV39XrcN45jwrWplOBg5YZ2rr7/71DcyyhxOPA82cRHs/4OpXo1Oxzmm+6VG9u5+qfr1GVNwVjtpn3FapTqdSjV6dz0rSvJwAHKJV5pbAAFPH/43LQ4EKgFHFUN4NH9IcDSpUt54403+M1vfsMf/vAHtm7dagrsPfjgg7z55pu8+eabFBcXm9bV36upqeHo0aO8+OKLtm2/+eabbNiwgXHjxnHp0iUef/xxDh48yG9+8xv/+j//+c+DAqygTmP35ptv8uCDD7Jt27agoC1AS0uLP5h56dIlTpw4EXJ733rrLd5++20AmpubQy738ssvBwU4jaqqqvj5z3/uH9+bb77JnXfeabt/7PYdqMHYv/u7vwOgsbGRN998k82bNwMwa9Ys3nzzTRobG8nKyiIrK8u/zKxZs/zrt7S0AHDq1Ck+/PBD27Hu2rWLtra2kNsCcOONN5qOx7Zt24KCvNH0p7fzxhtvsHTpUmpqaoICvPp+eeONN0hPT+cnP/mJ7XEVQgghhBAiHtTbQnPmr0MygCUDWIio5IJSH5+mixzg8Q1smz6P+jmXwwENQEOR9twF1q7607+rf5HROgdUeYAGNdB6xDCMOU2wUYH8whgbdUKxAun9Gll0/Ycbv0kDVBdCbj/HJIQQQggxUGKfAhoHcAuLr/2cnX/jZqW/Bm8pi+9W8ByqJ+1v9sE9D/DppgV4NtYzr+S/wbGQNvcySkrbDW3Vk1bYADn3a8vqryvAAtqu+z2Oon8FJZe26mvU103BXW08xi90h6tBPMxrAH/++eds27aNzz//POxyV155JQ8++CBXXnllVO1+73vfIz09nd///vdhA592rrvuOrKysjh//nzEddva2ti1axdPPPEE1113HQBpaWksXbqUvXv3cueddzJhwoSg9TIzM9m2bRsffPCBPwAK8Jd/+Zf89re/5ezZs8yaNYsPP/yQU6dO+V830oPDP/zhD4FA4Niuv127djF79mwWLVoU9N7JkyfZtm0bTzzxhGksOTk5Ybfd6tNPP+UPf/gDd999t38MN910U9Trnz17lqNHj/qD42+99ZZ/n1p5vV7+/u//Pqp2Z82axRNPPMHPf/5zfvSjH/m3MZb+xo0bx+zZs9m1a5c/OG+3zNq1a/n973/Pyy+/TFpaGuPGjYtqjEIIIYQQQvSPPg10Lw4tA9gxnG784kxqAAsxDHnj8CUUZwm4a+GGJi3q6IV64J0ycMa/f5/HRWrpUdv3stztNJUEBjHphsB7SdaxjQDRjN9TAe4ay2suaM0Hr2QFCyGEEGII9CEDWIG7byDjwu9ZCf5plVe++zl3zV3Ijk3rUf7l71B+OomWxnpKflaiPq9Oh5YXME6ks2PTejXD9351WWjgvy5MxV1dwuG7z/PR+HQU7zqU6lSu/hP4g73+R208ev8/Xcen/99s7YveI68G8JVXXsl9993HuXPnaG1ttf05d+4c9913X9TBX8AfOL3mmmtiDsLpgcHZs2dHXLe5uZkbb7yRm2++2f+aHiw8evRoyOmA7dYD+P73v09WVpY/m/ett94C1IB2qG3Mzs4mOzs7ZH8rVqzwB6TtgpehxhKriRMn8t3vftc22zYazc3NZGVl8cMf/pCsrCxOnDgR1MaNN97Ihg0bOHr0KK+99lrUbU+ZMsXfRyz96fRge1ZWVsggMajH/pprrgmbwSyEEEIIIcTACtz3ORySASwZwGLEK9IyXD0+KHIFZ7gas2AdDigyfOqkZ8S6isDlCPxu5GsIvOdwqZm0pvfDtB/N+PxZuTYZuLGOz1UEHm2doijnPe5P//r7R6vN+0Brx1nShKIotj/G4G9yFiSnAqkwObpR+3V5AlM9b3JAVRF0WZY5X2FYxmXJ0PVBnWGa5yoXtMWYCB3V+BugdCaUWILDJU1QdgO4XODpx1TVQgghhBB90YcMYODg80w8ZAimKgrUPINDUcBRz0pj5u1BDx5TJu4x5pUcU+/JN/zSn0Gsv79y4xZW6jftB4/hn75LD+I+tjVwT7/zX5mox3JrnsWxU2/HMK5wmcDDsBbUtGnTeOyxx3jsscf405/+ZHrvW9/6Fo899hjTpk2Lqq1du3axa9cuQJ2yed26daYg7rZt29i2bRsATzzxhCkjVn9Pn57YmklrbNu6brQKCgoAddrgl156Kej9iRMnkpGRQUtLCx999BEnTpwgPT2dqVOnBi2rB4f1wO2NN95Ic3OzKYsX1H147733sm7dOl588UVSUlJiHjeE33cAEyZMYP369axbt86/rx588EHb6aKt9OmYMzIymDZtGhkZGRw8eJAPP/wwKOB6yy238OCDD1JTU+MP7EYyYcIEbrzxxpj7e/vtt/nJT37i3+YNGzaE7WfcuHHywZEQQgghhBhkDqAXwJ/5qyiSASwZwGLE8ir8/+zdfXxU5Z3//9doqQpFQQm0VStooo0Eb1rQOlNE8G4TtltkcbTdX3+RLiQo/TX5qazukm+RbWzXxm0ztgESaDVttXZkI9aS8aYElSZdCmup3KSaKcX7clMFWbq4Sub7xzln5syZM3eZmSQk7+fjkceZmXPOdV1z5pyBmc98rg9zqqGiBKraIWKfYDcMDUQTE4yHQkZwtLkcys2M2Iod0N4D5cVGSmYgbEbqQlC5DlojZsZsGKpLgMbM2k87PowxRJqNfp3Sji8MlfWx8YXDUGn202zrp8Lx/ta4JD/9W/v6qqGzOXH/LFhZs+O9UJTNfjWwyJY9u8kHawPxj+3tglk9sKjYCBg3lQA9MB1YVQLj22GZebi6AxAsAX8ESvM4/tA6qJrjvm9xOXSWQygAvnqoazUOtYiIiEih9bkGcPQ/wG7LuCCs29JsIzqds2OJS5DWmflrX0Yzfm3LhBrALpnAg/RLACsIPHLkyOhj2QZ/wb1Or529jq0zgHnbbbdFawfffffdCdmy9rb7EvwFowbwt771LVasWMGqVatct7n88sujGa7bt293zUS2MlKtAOUXv/hFXn755bj6wXaTJk3i6quvZsOGDVln5lpSHTt7P4899hitrcYcQMnqHDtZWdcrVqzgoosuYsWKFbz88svRILfT9ddfD8DGjRv55Cc/mbb9gwcP8vLLL0eD35n2Z9UAvu2225LWdbY7evQo+/bt44wzzmDs2LFpxyUiIiIikh/xmb8ejzEN9HChDGAZkhp74oOeAOH10FIbn51aUgEt6+K3q6qLRdzOL4NdZmmy0Drw26dLLoYljbH9Mm0/2fgylWx84fVQVhcbX3Ex1LkUq22PGN+FRSLQnm0x3RT9pxEO+PB4PK5/Plu28fTOWLB1bieMy2JoB0JG1q6VwdvhMuP0hEaYbg5/XA3M8kJHAxxYD3uB7RWx/YO1xnbdWWTjph1/GOp3pH/5y2ugsxXqSzJP4BYRERHJRR8CwI6gabSWriMj2C0oaw/WgiOoaw/K2oK/0aCtuUNcsDhx82iQ2ar1a1/aawAPcvYgcF+Cv/kwadIkKisrM55i+PLLL08IHKabLviaa65h3rx5bNiwwXXKZqsGsTVdsdvUzFbtYXtQ9rbbbks57fTNN9/MGWecwb/+67/GPX7WWWelDLb2xaWXXhoNAr/55psptz169ChPPvlkNNj60ksv8cQTT3DBBRcknZbZep0eeuihaFZ2KtaxPPPMM/vU380334zX6006jbYll6nHRURERET6zqoBbC5VA7hPGcAixwVvYyz4Gf3LLVu1X9s/jmU6BXSfhaCpAsb7YVnE+JvlzXz3/buMpT8S29/6m9vHWL3rMBuMOH3a7QLgq4S6HH4rICIiIpKNvtUAjrvrzPy1BVmTZv7a77tl/truR4PDLpnALptH28u0BvAgZp8Our+Dv5bPf/7zGQX7AEpLS5k3bx6tra3RwKsVnP3bv/3bhGmkwZgm+Atf+AIvv/wyTz/9dML6MWPGcMkll/D0008zZcoU1/q/VkDz8ssvjz5m3bbXuXW265a5awWk/+Vf/iUuW7ejoyOrbOE//elPdHR0JIwx3TTNVtDU/lw/8YlPMGXKlJS1dK3XKZ3f/e53rFixgttuu41LL720T/1Zxy7VDwOOHj3KT37yEwC+8pWvKAAsIiIiIv0k9kHRyvz1oAxgZQDLkFRcAwQhlGVRV0v5HAg2xOr1EoaG2vy1n6vi2bCj3lbvOAz1LQMwkB22msZmTeR+zGAtmm0suwOw0yUDeG9trK7vgZCRJTxlDpQuMWr2Bm11gw+EjHrBbXkc/7oWWJIioBsOGTWAXzkfOjs1/bOIiIj0n77VAAZcM3WT1dxNWCbunrpGbybtZNH/IK4B7FTIwK+9jq1VI9jJCsCuWLGCRx99lJtvvjlpeyeffDLf+MY3WLVqVbRWLBhTPTtr8dpZWb4rVqzg8ssvTwgUX3755axYscJ1+merfu0FF1wQt5/VZrJpoMEI9r744otxWbPWcxg/fny0RjEYx8ceYHU7ds6xrVy5ktra2IfHb33rWymPAxi1jF9++WWuvvrqaHsnn3wyn/nMZ1i7di07d+50zaQeM2YM1dXVdHUlfhqy1+61xmEFv/va3+TJk7ngggtobW2Ny8q2Hxev18vq1atdA/8iIiIiMjTt3LmT5557DiAaaBw1ahRlZWXMmDGDUaNGFXgEHiL0mkHfXtUAVg1gOa6FwFNh3m4B6+N1ewSsgFtnK1RXQoX5WdjrNdIxm8shVA0VLca+tMOcdbH7F/ZATTm0ApUe6ALwQnujMe2zD+isSd1+2vGFwVditg1QYm5TZWQRpx1fMbTWxcbnrQJ/FZiZrQR8UNsFeIw+sbfXAzXk3j9AXRmUmO+h3iqzXnB2r6SrECyviH9ouRnfntJuZOn6q4yavR3AlEajBu/2WlgehAldxhTPUxqhuxKCXfH7AizqgbZKaLL+CfDChCq4sjyz/tMJB2BHo20W8biVxqmD3wj8ioiIiPQ3z2WXXRb57UU35LtZEoO2ZBFzzTJIm3bz1BtEmpekG1BKhw4dyml/ERERERE5/p122mk57f/ee+/laSTJRQpUDufIkSM0NTUxceJEZs+enRDo3bJlCxs3bsTv9/f5R67W2N2mG+3t7aW3t5ez7n/S+MgX6TU+i/Z+CL29RI59QFnnj9nvD/J23ad544032LBhA5s3b2bp0qW5Pv1BZcSIEWmDuytXruTWW29V8FfkeBOqhnVzNIfwIFHtgTmR/MTDRUREZOjqjxji4cOHOeuss2htbWXz5s08/smv55IBbLJP+5w2E9jazDk9tK2mb7LM30yCyllnAouIiIiIiEgujhw5wkMPPcT8+fMpKipy3WbatGlMmzaNpqYmLrvsMqZNm1ag0XiAXowawMoAVgawyBCzrgUuzC2JQfKnefhUFxAREZHjUB9qADtEf0Fuq/3rrAFsr9kLSWoAY2vH3p65f6Y1gK1gclwNYKuf46sGsIiIiIiIyGDX1NSE3+9PCP6uXbuW/fv3xz22ePFiNm7cmPB4/thrAGPUAPaoBrBqAIscr0LGd1jWH+2xqZlFRERERFLIIQDsCKZGg63OTF2IBmGtYLFb8DYu2EviBgnBXBxBZUe79szhaPtxHdqWIiIiIiIikq2dO3cyceJE18zf3t5e133mz59PMBgs0Ig85lTRHvPjqDKA+5oBLCKDQbnxXZb1p6mfRURERCRDOQSArWCuyzLp9M/OTGD70hbcdavZmxDMtQ3DtcSvM/PXtkwYgIiIiIiIiGTrueeeY/bs2a7r3LKCgaTTROdHLOM3mvnrKVzt48FoqGUAP//88+p/GPcvIiIiIiJ9k/sU0B5HMDVpzV3ip2mGxGCu1Y6z5m9cTWBsS1yCv84gsWNaatdMYBEREREREemLUaNGuT6+bNmypPsUFRWxc+fOAozGDP7aM38j4BlGZYCGWgbwjBkz1P8w7l9ERERERPqmQDWASZP5m6YGsMfZXiFqANsHJCIiIiIiItnqa6Bw0qRJeR6JwQr+RmsAR1QDWBnA6v947l9ERERERPom9wAwjqCqPcgaF4yljzWAnbWFiS0jkaSbp6wBnJAJLCIiIiIiIv3lT3/6U0HatTJ/ozWAPaoBrAxg9X889y8iIiIiIn2ThwCwWy1gx3TLWdcAtpbpagB7EjZLnQnsEqQWERERERGRPkk2/XM6+/fvZ+LEiXkeDQxMDeA9bFyzhjUb9ySsObhnI21r1rBmzRraXNYXgjKA1f9Q6l+kP23ywapAARoOwyoPLPdAdwGaz4k5tj4/71z3HwQOBGKvz/I8PpdNvliby6vz02aCIXD8B/X1QeHOD2DgX7+B7j+dQfz+dCAAy31wIP9NZ2eQXz8y8D6Scwv2TFsruOpaA9htads/Gov1JAZtk7ZPfJA3rr0MlpoGWkREREREpM8mT57Mli1bmDZtWsb7HDlyhCNHjvQ5eJyahwi9ZiawtSxsDeCD216EqVM5/V3H43s20vHiWGYtWMAYDrJt41rats1j7iVjCjYWyF8G8GAJAg90Bqr6VwZwoQV8cH4nlA/0QAZImwf2NcKi82F5BczqgenFsfWbqqGjxbg9pRGKgrC/DorqoaPL0ZgX/K1QtB6aao2HJjTCohrj9oGA++PWuo4umNVqPhCGVSWw19Z83NhCxnidJlTBvGYYZ3usuyG+nYyk6z9D3dUQBJY1ZzuA/Ohz/1kc35yEYW0tTO6BRfbzzpf8/CrN8DWY3gnTiR2Dvhjo1y+pgb4+Bvj8sNjfU+zvT3Pz9IY+WF//fFwfx7txs2FCLawNxP9b0t/6dP1Y+w7w+ZXu33/Jj/6pARwX1KUANYCdwWAcQWTnfQV/RUREREREcnXVVVexcePGrPZZv349s2fPLsh4rBrAcZm/hawBfHAbHe9+hpkuycxjJs5k7txLMMK9Y7hk0nm88+7BwozDRhnA6n8o9e8UDoHPB6HwQI9E0gkHfHg8Htc/XyD+BRx/fuz2OGcQbgf4e2BZBK48H3aaQYfpneCvAqqMdcsi4C+DYCVQA4sbje321sayorrNKJwz+AvwQq3RVvTL52JYFIm1A7BzvW2HcljWAxOAKe3mGHqAFiMgEDsQ8HwLTKnK7LhFpes/GztSZKmZ/fQ5gJHJ/qn6TybT45urHiN4Ms4RdEh1fvV7xl8hX7++GujrY4DPDzCCZ021RtBqWQRKcQmKplOo6yef/bvot+ujP96f+qoYZlTF/xvT7/p6/dgV8vzKQLJ//yV/+qcGcFwmL32rAezcIdsawHH3ne2JiIiIiIhItkaNGoXf76epqSlh3fLlyxMee+655zhy5AiTJ08uyHisGsAe83OgJ25GqXw7yLaO3Zx7aSZTWR9kz5/e5bxJhZj2Op5qAKv/odS/JRyCah80AJ2dUF5sZM56PBAIgM9j3Pb4wB5bDFUbj/sCsdseT/w2AdvjvmqwVmXSPmHbOsf+afsPGbdru6DC3oYteFFtPlYdim/P48vgoEU7r44N0ueYhzaU5MmFA+b2vth+gerEAVrbWX/VsXXFNZ1EIhHXv86a2Le8RV4oKgFKjGBObGyxjFwro2xcOUz2Jn/KpXOALuh2/ECgOxRrz/1YwXZgypzEVd1BoMoIduwNpvmi3AoI7LLt3wB7vXClS9uZSNf/pmrbNMPm3ybz+bd5INgCdEGTy1TEqaYobnNMeXsgkNhHuimOU/Xf5hxvOH6aXdeAivP4hqHNNoZVPttrb2+vOn789uNjZZEGrW1TTOmacH6l6j8DCVMLV8f3ncvrZ43Pfn6sqo6Nr7s6tl90G1/s2GRqoK+PlO0X8Pw4EDBeG3vGYmkNTCHz9nO5fvLx/NL1n+78dMrm+sjH+4uzfef12x/XR6l53naHUhyYJJIeX9tr1xawPUeX/nO5fnJ5f16eyfgyeH9M+u+/5FXuU0AXtAawtfQkLuOCxm6bO4PELjWA8/QlwGmnnZaXdkRERERERI43EydO5LLLLuM73/kO8+fPp6ioKGGbI0eOEAqFOHz4MPPnzy/YWKK1fyO9RuZvr+1zYZ4d3NbB7nNnMXcMkCKxd8/GNfzqj3D6edcwt/Dx3yGZATyQQUj1P7D9E4ZAgzFFYWsn2JNDajoBHwR3QWsPFJsrAz4ImVMqlzdDZA54KqC+Cnoi8W0EfEArRJpj/VX7YElnZu0HGqDV3mYYqquh2WwvZf/FxltTqimgm9thxzpoLo+117jD2D6t8mZoByp2QHtPLGoeCIMVgC2ZDa01sUFVeyAUgfIa6AFKgsag1/sg6DduN3ggVAPlYSMib39/DYeMaHVzdvOfWlk/471g/Qty4JX4dZbpyZ57GNrqAW/8FKRTqmB7vXmnCmbtgJ2OXa2+ikoS29xpBaGBCSXwQij59K4HQkY21gQrKzIUCxKN60ky7lTS9L/JBx0YGdKlxSRMizs3AqXVENwBizsTp8VNNUXx3AgUme3PqzH29e9ytJVmiuNU/c9th+0VxrGyAmgzqozj5TezKZ3ijq85BfH4dlhmHo/uAARLzP3NzL/uaqPNJozHiwKwtgGmNxvjm2ses2R92l+LuPMrXf+p2jKNq4nPTNzki59ONpfXD6CtBLZXweKIsW93tW18zeDHDAC1G1PAHghAUwmMy3D8A359pGq/wOeHFWR0vj/Ntb0dpms/3euX8vXPw/NL13+68zNOltdHPt5fNlUaP9yJO793xNb3y/VRbgT9971C1nUcUh3fRREjCLvdyjAvNs7vphLA+tFBjtdPru/PKcdH5u+Pbv/+S34NghrAOGZjtq13C/5mXAMYx32XpaaBFhERERERydm0adOYOHEiwaDxFcuECRM455xzePXVV9m7dy9Hjhxh9uzZBcv8tcTX/jWCwPRSkBrAB999h3f+uJY1W2OPtY1NrPE7ceYCFsw8yJ6NHbRtG6MawFka6AxU9T9w/YdDUFIBjT3QmWJaQP+SWHAWYLYfGkJQbvsy1tsInc4vrcMQLHO0XQxzymC9LUaatP0S48vQ2pbEMc1pjv8u2LX/TJSDv94Wsw0ZcdhM4r9RVXVG8Bfg/DJY10M04tvTABWOJzDHsa/13P2z46Pn4fXQUmv8xXcIzeWEAz5Kat1Tbr2NPdEsYHtAd26qJ+YIbs7qMb+wboHl1lPwgt/8ItsK0JQugX0lZoZvHWALEDg5gzlWdtU88/HJXuhYlxjg2l5htA9GHdC55mu9qZ7YtNJ9+II+Zf9W8K3HFvAut2Ug5sH0OuioMLK2pmNONdqep/qq5UbWaLAWumugNBwL3jmDj27H90DAmJp3r22dpTsEpY7XKBp0qIFF2Ywz2fm1Prv+3RwIwdp62Gu7TCb4sxlcCmZWu99WD7e0Gaa0OMZXBdPN2+PMqVgPhIm/1pMY6OsjVfv9dn5kKN/tZ3v+9aX/jM7PHK6PXN9fxvmBWiN7FS9MKDNqEGe0fz9cH+lkcnztAdhx5TDLCx1mAD9f14+rDN+fk42v9MLMzs+M//2XnOQeAI6rAWy7n3ENYBwxWHsmcKaZv85gsG031QAWEREREREpuKKiIhYvXgzAzp1GflVpaSnl5eWMGjWqX8YQidgzgIFe4/NfpAAZwEZg17xzcBttv0sV3B3DxJmf4U9te+CSS/I+FjtlAKv/odJ/cTlEeowsWx/Q2pyX71zzywuRAn9pWVMHvgaoaYZAPdTlq79wCOqJT0uuzvJ7shSR7eKaTiI51F0cd77jgXKjzmSbB2ilhGcIAAAgAElEQVQ3vnTuBqMGZbOZfVQBzweMqVhjAzECU3uBK8uhu56knF/sd5uBjSb7YemC7ub4L8GntLtkPZoBWrpsARKMqWQzzRDNtH+7ufn85872hf64C81gX5ZZbqmULoEJLcZrxi7jNfK7nDNux3e/Oc1vRseyKsOM1iT7up1fWfXvxmxvSiMsMq/pTb7E7PRC6Eu2opuBvj5Std9f50dGwcBczr8kCv78Mj0/c7k+cnx/Ka2BxbNh/3ro3gX7WlLPIJCpfF0fKfXx+h9XZt7I4/WTTKbvz27jy/n9UfIqDzWATfbgrrVMWgPYFqTFubRHhd2CwFZ79qXb5o5gsVsN4AJ8CSAiIiIiIjLcTZ48OfrXX8FfwAz+utQALkAGcDp7NrbRtm1P7P62F/nj2MJm/4JqAKv/odU/xUbgs3UONPhitXDtgg0QttWVWx+EOZl8eVsM/h2JNX3rd8Bs2xf6SdsvNqaIdBtTtl6xSu+GjJK8cW2Wm+MMGNm/+fte+hXgwljwIhQAl2zmpIprgCCEsiwamikzmzVoqzt5IJSYTWQZVw6LG2FvLbQ5XpPpnbDMZQrd6L5msHm/PYvKyhCLGIFn628K5hfi6ZhTsEb3bTcezvgL8XT9F8N4jOCJvS7nJp9RUzOZdOudptcBLUYm2AR/7tm/cf1bNVtrk2f/JlO6xKgZ6Tw/VnkSX/98cJ5f+eq/aLax7A6YAZ00Mn79XK6f7mrjnJqR5Q8zrPqscfU9B/r6SKPQ58e4GiNDsqPEdlzMurWFOP8s1uvfX+d/pudnX6+PXN5f2jzwQo8RCJ7bDPMa0+8Tla/rw7wOxjt/sGSzyWfUx3Wra57u+O6tjZ1fB8wpn6fMoWDXT7bvz8nG19/vz5Ka57LLLov89qIb8t0sidM2Jz6ceQJuhjsmixl7Um0AkeYlGT8zERERERGRQnjvvfcK3kchMmH7izX2SCSS8Nfb20tvby9n3v+kEfDtjQAROPYhRI7Bhx9S1vVj9vuDvF33ad544w02bNjA5s2bWbp0aU7jsmr8Apw+1T4F9EG2bexg6x/fMdadN5VZMy+h0CHgESNGpA3urly5kltvvVUZwOp/0PfvFA5BZT3UtcZK2lIHu+qhpQvwQmNrbPrmak9iTLOqPb5EbaA6No2ztyo+0zhd+8798UJVGSwx28ikf0Lgq4Auc//GOqhxRnlDRh3h9kgWAeBQdWx656p2mLMudr+xx3gS1T7ziQFVjUCtMeDGRqitje17YT3Udhn77SqBFi/0dEJxGKorY214vVBWl3UN4KTCsKkBOmwHcUojXFkD3T7oMLud1RObhtKqeRnd3p4daJtGekJjfP3FNo9RDzJa69E2s/UsW03DvanGa+7vtMk2Vkj/JX1G/VfBsiVGHUx72xOqYF5zfCClzQfbu1zWO6bVtjgzKts8sWBf3Lgz3T9Z/xCtFbrX2b5b287jG4a2yljb1jSw85phXJKxRdsIJ3k9zfWb0p1f5vHPun/b8bGfq1MagaDZluN59vn1C8efHxO8MKPVmDI87jrxwuJWWGs7HvbXYpMPOspiYxro6wMY8PPD4jwW0dcnXfvJngNZXD+5PL8M+k91fs7akeP1Yeuvr+8v1n5RXqMe9fTizPbPx/VhbZfqnI3Wau+M3ybd9d/mAeyPe2FWXWxK6rj2s71+bPr0/kwG40t1fmYxvqHk0KFDBe/j8OHDnHXWWbS2trJ582Ye/+TX8xAAtmf22u+7LBv9V1NzzdSMmg1s2ErtzzeQfQ1gSMwEdh+PtaECwCIiIiIiMtAUAE4tkwDwWff/kkhvr/FxsPcYRHqNIHDvMco6WwsSAB5szjzzzLQZwMuXL2fZsmXHzTTQIskEfIAjIHs8tZ+xEPhe6WMdYcmIFcixBzOkH5gBBhwBeRk82jxQpOtCJF6B37uscgcJ06f3pxTPcVCM7zgzUAHgPNYAdtx31AC+6vyzucU3hbFfb+Tg0fcTE3lt98ecchJ7/u1W1v2uh+deeS1+g7Q1gB1L1QAWEREREREZFiIRq+avvQYww6r8j2oAq/+h1L8Y8lr7V1yNq4FZQdi5HqYrENlvuhsyqy0pAyQE+6pgroK/InEOrDfqFi8ewu9den8eGvqtBnDjTddwy49+aQZ/XWoA2+4f/J/3ueXBdhpvuprEIr/mDh6XpWoAi4iIiIiIZGknq1fvTL3JvmdY6vfjT7ddHu17ZilLn8muFq0n7nMfZjCYAakBPFBUA1j9D6X+Uwn4jFmJa0vA4zv+2k8rbNQD9niMcVR4QKXzCmt6p7JQ+0ubx6grG2wBvFA00AMSd+WwyGXaZpHhblxN6tryfRY2auVuB7ZXuNTf7gcp358HwfgkO7lnAFvsmb+OIOs9fzedg/9zlHW/D8eCsRAf27UvgXXbXqH2mqnc8wUf9zzZSUJqb1wmsMclmByJX8YFi+2ZwCIiIiIiIpLKvm3PM3FZkHsnF7afnauX8uYX7+W68TD+unu5N8v9I9bnvt7Y0qMMYGUAq//jtv9UajqhkLG6QrefVjF0Dp+3rmHFWafYjbNG8VAzNwJzB3oQMijp+pBhrRgW5fBvfz6un5TvzzmOT/pfHgLA9sxcXGvt1l4zldNOOYlIy13xey68Lz6m61gPcPFZ47nnyV/H+rH/ojtpTWD7Mn0NYBERERERETEDsOdMZM2aZ4FrWRZcyOSdq/namh7Az54FP+DeM5/Av/xZcw9zG/bxzNIneHXiszy7ZwE/+PKrBLqAZ5+lp2QBP6iBwNfW0EMJC35gBHh3rvZjNXPtsiBffHMpy5/tgWf9PG/2s/TNL3KvsTE3mRtHItfwjUf/kVLXZ2B83vN4PER6MT73WcthIl8ZwIMlCDzQwUf1PziDvyLHs9JmWKasShFXuj5E+k7XjzjlIQCcrgZwhNNOOQnPwn+LC9JGWu6Ky/wdc8pJHPqf9xlT02hrzEOk5Z9s/dgyft0ygd2mlVYNYBERERERkQz1sObVLxMMLmTfM0sJPLOPe69byA8W7OGJM+9l4eSdrPbDsmCQyQA7V+NfvZPgwiLgWfAGCS40Hu/Zcw4/CAbhmaV8LTCDHwSDjN+5mqXb9nHddeOZvNDcdt8zLH1iJ+MX3suyV2MZwERnm97J6uXwjZ//nMlAZMdqblqzi5/9o0sI2KoB3KsawEMlA1hERERERESyl78poFNm2iauD2zYysFALaedclK0ieVPdho34mr2RjsgLsrr2l/iZinHZR+fiIiIiIjIsFfCgi8a8zyPP3MivOlYve9N9lzrZaF1f7KXax95k30UAdfitU0RXTLjEsYDnDkxdrvoHOjaD4xn3zNLzcxioGQB+0gyv7TZ54Jon1dwzc/eZD+lCXW3PNHgbyzzN9Jr1gYeJoZaBrCIiIiIiIhkr0A1gJMso0FaD7WPbqD25xvcE3HjavZaD2RbA9hapqsBPHx+CS4iIiIiIpKT8Wcy8dkudi6cbGYAd/HsRFtAOFP7nuEJaggGxxsZwIEM+lxwodnnb/jVOVfwjyR+motYn//sNYCNFdmO8LilDGARGa7CAagEOlUbVERERIQTcm7B+Utqe8avc2l9GI8uiZ+OyxnUtThr/tqjvc5gsWsGsKPdiDNKLCIiIiIiIulNZuEyWO734/f78T9yDj9YmCRzN5XxZ8KarxltBJ6Pte6dyJqv+Vn6zL6EPv/1ppu46aabuOln5/DAggvd27X96Nj62BexHh8m8pUBLDL0hIz3Al+qX5wkEag29vV4wOODUB6G4zPbCqfYJmTrN5BqQwFoqIU6BX9FREREgHxkADt/Se1SAzj+PvHTNeO8bwvqWqL3XYK3qgEsIiIiIiKSg8ksNFN4Jy+8NzYR8+SF3GveGX/dvbZpnxcSDDpzfsdz3b22x2z7xt0efx3WZguDwcTM4bi249v4+c+NSaAjkYjx5/ZUrM99vb2Oj4HKAFYGsEg5RNrB90riqmoPXNgDNcUu+4Wgdgf0RMBtddr9k+iMgM+XZsjNEGmGQJrtctDmgX2NsOh8WF4Bs3pguu1pdFdDEFjWXLAh5DS+qBC0VMEADVNERERk0MnfFNBRLjV6gcjqu/PTbsoawG61gFUDWEREREREZFgwg79WBrAnWgN4oAfWf1QDWKQPmlP8SCT8Cnj9yYO/6fYfIOGAj5LaLtd13sYeOm3B6vHnx9aNc3ueO+AAJNRd7y9pxwcE6qGx1fGYD3b5oVlZwSIiIjIMFSAAnFj717PwPhKDt5DdLMyZ1AB2aTdh2mnVABYRERERERmSbDWArdq/wywBWBnAMjSEA1BSC14vdHWBtwr8QG0LeBttRV7DUF0JLWags6oxPtoXDkFlBXQBeKG9Lr6fUDVUtBi3G10yeKs9YK7GU2v20Q7N5ZntHwpAfW2s/8bWxG16AlBpbuOtgtbm1MFmO+s4WWzPv7imk0gGgc8iL1Bi3J7gWNfmge3m7Sbru7sqMxs4DKtKYK/52OILockcyqweoBI6umLbd1dDsCW2fnqx0UZbJWw3X74JXpjRCqW2559qfFEhqC2DiOO41XQap4DPB/46qClPfzxEREREhorcawA7RX9aba8B7Ai6ZlQDmFg70ZrAOdQAjls6p5MWERERERGR4569BjDEfiM8jFKAVQNYhoTiGuhpNIKiPRHw74DghcbtslqzBm8YfJWwpNP4ficSgSXn22r8hqByHbSa6yKtsK4ivp/yZmNdo9d9HM0RYxzexlgfzeWZ718y29Z/J+wqcdQP7oJ6Ytu0zoHK6gwPUhgaiI3Lev7V2RcoHlcMFMN4LxTZHp8bAX8V4IXFEVgWsU0FXQyLrPUtRvDXH4HFjbCzAaZ3mutMpc2wrD1++KtKgDqz3QjM8EOwBLozHJ8ltA6q5rg/t+Jy6OyE818xAsEhlVIWERGRYSL/AeDoT6vtQVbip2e2Z+pCkhrAxNrJpQawa+av/b6IiIiIiIgMCbbPf/EfB4dPCrAygGVIqaqLZcP6Z8dnxobXQ1ld/GPF5VAWhDBGVNC/xLa+GJY09seoY3oaoMRjfP/ksWUTR3mhtSY2xuJyI9idSQw3vB5aamNtezxQUgEt64zVAR8ej8f1zxeIRUGnd0KpeXtuZ9+nefZHjHbG1cCiDArxHlhvZA9vr4DlHuMvaGYQd9uef9rxhaF+R3xc3k15DXS2Qn1Jn2LkIiIiIsed/qkBnHYJ7pm79ozfvtYAdmlPNYBFRERERESGHo+HSG/EqP1r1QBmeH3sUw1gkUEiHDKye3sisQBvdZ7fjOKmw46X6RTQeVEVC9Jmav8uY2kFjvsq1GD8DiDtdgGoD0JdD5RnOsW2iIiIyHEs/xnALjWA4zJ344K0zkxg+9Ke+Wst7Zm/KWoBu8aMVQNYRERERERkSItm/jqXAzyufqQMYBk2imfDjnoj29cSDsAOvxFwLZ8DwQbb+jA01Ca2UzCvABfGgr+hgEsGcBdUBmJjDAUgWAaZ1KotrgGC/T6n8SYfrAqk3y5qBxwACEP3utjDpUuMmr7BanM9cCAEqzzQlkWG7roWWJLieFk1gF8535gKWsFfERERGS4GuAawbQnxsd5Yg/E1gBMygbEt3TZzBoVVA1hERERERGRIimb8ehwfA4fP5z7VAJYhIRyAklpoqYjN11tbAtbUxRU+CBcbc/o2+GJTIDdgy4gtN2vqWlMkV8KcRuiqNesEh8FnrqvtMtr3eMBjq8Fb7THG0WWbajk6fXKa/YtrjOmorf3WAVVAhceY4tnngS4v1BGbJrp+F7Q2Z9Y+GM9/XWWsD58v7/MblzbDFKDJnKZ5ZxnMqwFC5rTNLUBLbBrn5dVJ9q0ELjQe7yiB7mJY1ANTdsTabqo3jtGVmQTAMeP9jfGzgMdWQrUPGl4xAr81GbYpIiIiMlR4LrvssshvL7qhUM0TF82N1gCGWFA4djd9LNYtCJzL5sYDkeYl6ToWEREREREpqPfee6/gffRPLdx9PLP0CZixhzVreqBkAT+49zpyzSm1xh6JRBL+ent76e3t5cyGJ4EI9EYg0kuk9xie3mNEjn3IlK4fs98f5O26T/PGG2+wYcMGNm/ezNKlS3N+xoPJiBEj0gZ3V65cya233qoMYBE5rlV7YE4ks4RpERERkYFy6NChgvdx+PBhzjrrLFpbW9m8eTOPf/LrhZgCGrj6y3TfOY24IK898/fqL/Huv86OnybaHit2TuuMtXTUAE7IAM4gEzhuuuhhNA+YiIiIiIhIv3mW56khGAyybOIantjZT92atX/dMoGHC2UAi8hw0azgr4iIiEhShQkAA/G1gJ01gM1N7LWAIYMawNZSNYBFREREREQGr2v58nVGoLHonJL+69alBjAMr099qgEsIiIiIiIiH8l7i3G1laayMXApvD6Kqy44Gf76GrW1PyMQATiNjY13cdVI4O3teJa1Q2QqGwNXG48BB1/ewNh/h42NV/Pxbd+h9KHPsrHRB08GmLnBWVPY4wj22oLL9gzjuO0d01CLiIiIiIjI8Sv6Mc/j+Bg4fD735SsDWEFgERERERGR41f+M4ATplU+g0v4NZ6F/8ZDhz7Fokrz4U+Mhyfvw7PwPh5iCt2VUHOnj0te34Cn6j48VRvYdraPjVdvZWbtdrjkZh68w8fHtwWYuQFimcDYlrhkAkfiM4FxyQQWERERERGR415s4qf4zN/+qX08OAy1DODnn39e/Q/j/kVEREREpG8KOAW09Qvrv7Du/q3g8bDtvaOxh9/uYeavjE/n83f/hY+Pm8olp8K2bVvNT+lbWfc6fPxsD9BO6bZR3HJqD6UPOYv8Qp9qAFsZwHmoBvXuu++yYMECrr/+eq6//nq+9KUv8fTTT/fpS4Y9e/awePFibrzxRnbv3p3z2AaLSCRCV1cX8+fP5/rrr+eGG24o6AfJdevWUVdXx9GjR3Nq54EHHuCBBx5IeHz37t3ceOONbN26Nav9RERERESGvvFcd+9CJlv3rruXhZNT7pA30Zq/VpWh4ZP4GzXUagDPmDFD/Q/j/kVEREREpG8KXwMYiNXsJfaT7NNOo8YMyj547hn8+S9b2fYeXHLJVDMmO5U5Z8OfX48AFXRfcoSH3iuh+5YkRX5dM4FxyQS2B4vzmwF8yy238Oijj/LVr36VNWvWsH379qz2/+CDD/jpT3/Kpz/9aR5++GHOPffcvI1toG3fvp3vfe97fPnLX+bRRx/lnnvu4YQTTuCvf/0r999/P+vXrx/oIQ4Kvb29vPr6nwmsDnLtjbW8HH4tbv2HHx5j18t/4pvffYg5lXfzl3cODdBIRUREREQGn1jtX+v+gA5nQCgDWP0Ppf5FRERERKRv8l8D2DWjNhL/E+wIwHjuabmLRjBqAD8ERDqZE7iaSMvVAPyh6z5KN0xlY2MJf37yAeZvKKe7pYaNr7vUAMZxfwBqAJ9yyimMHTuWz3/+83R0dLB7924uuuiijPc/duwYR48epaysjI9+9KN5G9dgsHv3bs466yw+97nPMXr0aMaOHQsY2dN/+MMfKC4uHuARDg7vHjzMPff/kDGnjmb/Xw4mrP/jnje57wcPc9JHR3D0/f8dgBGKiIiIiAxesY95nmEZ/IWhVwN4oDNQ1b8ygEVEREREjkcFCABHYMMjlG4w7s2sMafIjUQI/HuAQCQC/IyxG+xBWszlVmbWOqfUtT8WorSqPdaPPfPXLRM47qffDEgN4Pfff5+HH36YdevWAeD3+/H7/bzxxhvcdddd+Hw+fv3rX3PHHXewfv16tmzZwpYtW/jlL3/Jd77zHf7whz+wcuXK6AfwW2+9lSuuuII//elPcfvffffddHV18dZbb1FWVsYjjzzCxRdfzPz581m1ahXd3d1ce+213HbbbfT29rJixQpeeOEFPvjgAz7zmc9wxx13MHLkSOrr6znllFMA+PWvf83FF1/MP/3TP3H66adz8OBBfvjDH/L888/z0Y9+lNtvvx2v18uuXbtoamoiHA5TXFzM7bffznnnnRd3HC6++GKCwSArVqxgwYIFnHHGGbz77rssWbKE119/nZUrV7J161bq6ur41a9+xcMPP8w777zD+PHjuf3227n00kt54IEHeOONNzjzzDN5+umnOfvss/nnf/5nJk6cyMGDB1mzZg0dHR2cffbZcdnT+/fvJxAI8OKLLwJw3XXXUVVVxZ///OeEY/jJT36SQCDASy+9xMUXX4zH4+ETn/hE2tf5rbfect3vgw8+IBAIMHr0aBYsWMCJJ56Ysp0zTj+NBwNL6fztS2zsfDFh/QXFn6L1+3U8/B/P8JPHnko7LhERERGR4cRZA7h/7GHjml/xx/OuYcHMiX1Yn19DMQN4IIOQ6n9g+xcRERERkb4p3BTQzqJLcRm3EUdmbiQxWBtd2oO69pq9zhrAVruO1Qmb578GsF1vby//9V//xZ49eygtLeXhhx/m6NGjrF27lpaWFjo7O9myZUt0+xNPPJFHHnmEK664grq6OqZNm8att97KmjVr+OMf/8j3vvc9qqqq+MUvfkFlZSXf//736enpSdh/6tSpALz66qtMnTqV733ve+zZs4dAIMDtt9/O0qVL2bRpEz09PXzkIx/hpptuoq2tjUceeYR3332Xzs7OaJuvvvoq//AP/0BTUxNvvvkmnZ2d/O///i8rVqzgnXfeYfXq1dTX1/Pf//3fvP7666xYsYKvf/3rhEIhZs6cSXNzM3/961/jjsukSZOoq6tj9+7dfOUrX+GnP/0po0ePpqGhgbPPPptbb72V+vp6Tj75ZC655BJ++MMfEgqF+PznP8/jjz/O+++/D8Drr7/OlVdeyYMPPsjIkSNpb2/n2LFjPPLII+zbt4+HHnqIb37zm/zlL3+J9n3KKafwta99jV/+8pesWLGCrVu38vLLLyccw7KyMlasWEFRURHBYJCqqir279+f9jU/evRon/YTEREREZH8itYA7sc+D257EaZO5fQ+rs831QBW/0Op/+Eg4IPQQA9CRERERIacAmQAm5xFl+JqANuDsG5Lsw17xq592acawMQHm+Pay4+VK1eycuVKRo4cyaJFi/j4xz/Of/7nf/Lqq6/yxBNPRLfbv39/NKv0iiuuSDrd85YtW7j44ov53Oc+x4gRI7jiiit46qmn2LVrV3Rqaef+5513HhMnTozenjRpEmeddRajRo3ijDPO4P333+eEE05g165dfPe73+XNN9/k0KFDHDt2LNpGWVkZEydO5OjRo5xzzjns27eP/fv388orr3DHHXcwYcIExo8fz5gxY9iyZQs9PT18/etfj+5/9tln8/777zNy5Mi453PhhRfS1NREV1cX3//+9xkxYgTXXXddwvM+cuQIP/rRj+jp6eHAgQN89rOfjf6C/7zzzqO0tJSTTz6ZSZMm8c477/Duu++ybds2brzxxuiXGV6vl61bjczxESNG8MILL/Dcc8/x9ttv89e//jXu+VrH8NVXX2XPnj3cddddjB49mtGjR2c0hffevXuT7jdixAjuvPPOtG2IiIiIiEjurM8N/Zb/e3AbHe9+hrmXHqTt3T6sLwBlAKv/odS/UzgElfVQ1wrlqiQ1qIUDPkpqu1zXeRt76KzRCygiIiJSSPnPAHbW1E2aCYzLEpdMYPs0z9Z9R83fuExg+xKXWLEzWJy/34bfcsstBINBHnvsMa6//vro43feeSdPP/109G/OnDkZt3nSSSdxwgnxL1O6aYTtzjjjjITHXnjhBdatW8edd97Jj3/8Y6ZNm5ayjSNHjvDhhx8CRkATjF/Wf/zjHwfg/PPPZ+3atdHnt2bNmmiNX6ePfOQjXHnlldxwww1s376do0ePxq1/6623+M53vsNVV11Fa2sr1dXVKcd29OhRPvjgA3p7ezn55JOjj/f29kZvP/roo/zud7/j29/+Nj/60Y84++yzXds6duwYJ5xwQvQ5RiKRuHaS6et+IiIiIiKSX9GPgc7PpQVxkG0duzn30mTTOqdbXxjKAFb/Q6l/SzgE1T5oADo7jeBvwGd8xRMIgM9j3Pb4IBCO7ReqNh73BWK3PZ74bQK2x33VYK3KpH3CtnWO/dP2HzJu13ZBhb2NQGz/avOx6lB8ex5fBgct2nl1bJA+x3csoSRPLhwwt/fF9gtUJw7Q2s76q46tK67pJBKJuP4p+CsiIiJSePkPADtrLSVk/loZu26ZwOY+cfedmbqOTOC0NYBjuxW6BvApp5zCaaedxkc+YiRWf+xjH+PTn/40bW1tvPXWW3z44Yd0dXXx2muvZdTeZz/7WTZv3kxXVxfvv/8+v/nNb9i/fz9lZWU5jfO9997j5JNPZtSoUezevTtuOuRkioqKGD9+PD/5yU/Yu3cve/fuZefOnVxwwQW8/fbbPPvss3z44Yfs27ePp59+OmH/5557jueee4533nmH3bt385vf/IaJEydy6qmnMmbMGA4dOkRvb280oDtmzBgOHz7M5s2b047tYx/7GMXFxTz11FPs3buXN954g2effTa6/tChQ4wePZqTTz6Z7du38+c//znpcxw7dixPPfUU7733Ht3d3Rn1n2q/Dz74gPvvv5/m5ua4rGMREREREcm/6Me/fqgBfHBbB7vPncUlY/q2vlCGYgaw+h++/RM24o6V62BJJzSXx1bVdEKjF4K7oLXH+Jon0glUxqZULm+GSDt01UI90BMxtrPijwEfsMTcNwKdS6DBZwRxM2k/0ACtEcf+thhryv7LjduNXmi3t1ET27+5HbxVsedd3mxuH6vilVx5M7RXQdcOqDOfgH9HfAS7ZLbtCXTCrhLjyRXXQE8jdJmD9u+A4IXG7bJa8wCEjYh8xDb4JefHotUiIiIiMqAKVwM4fh7n7GsAO4O3bpnASWsAO9qN27ywNYDtTjzxRL761a9y3nnnsWDBAubOncsLL7zA6NGjM9p/2rRpLFiwgBUrVvB3f/d3PNrZjxQAACAASURBVPbYY9x+++1MmjQpp3H5fD48Hg9f/vKXefbZZzNqb+TIkSxZsoQTTjiB+fPns3jxYg4dOkRJSQm33347jz/+OLNnz+auu+7ipJNOSth/1KhRtLa28qUvfYna2lomTpzIvHnzGDlyJDNmzODnP/8599xzDxMmTODKK6/k7rvvZvny5XzqU59KO7YRI0bwla98hcOHD3PLLbewcuVKLr300uj6v/3bv6Wnp4cbb7yR3bt3J/0yY/To0SxcuJDf//733HzzzTzzzDMZBdv7ul+m3jt8hMr/r55HH/9V3toUERERERmK+iXx13Tw3Xd4Z+ta1qxZw5q1W3nnj7+ibdvBjNcXijKA1f9Q6T8cAk8JsAQ6myFZzqh/CRTbVs72wzpHDNLb6NJGGIJlsWAwAMUwpwzW22KkSdsPQ7AFSmwJsJ4SaGlJrOnr2n8myh0x2xAE/VCecieHqrrYfNnnl8Gunti6nob4J9Disq81aP/s+CcQXg8ttfEZwCUV0LLOWB0wvnty+/PFpVGLiIiISCEUrgawsxhvXC1gewZwqkxg+zKbGsBJMoHdpp3OQwbw2LFjWbNmjeu6MWPGcOeddybUgR07diyPPfZY3GMnn3wy9fX10fsnnHACf/M3f8Pf/M3fJLR77rnnJuxvr8MLxLXlHON3v/td1/Ha93GOp6ioiG9+85sJ+3i9Xrxer2t7lmnTpvHggw+6rvvCF77AF77whej9BQsWsGDBgoTtnM/Pfv/MM8/kgQcecG3/3HPPjev7lltuid52HsOysrKk43S2ad831X6qASwiIiIi0j/6IfE3auLMBSyYad45uI22341hri3dN936QhmKGcDDuQbucO6/uBwiPUaWrQ9o7UsAtdC8ZlZwAdXUga8BapohUA91+eovHIqlJVsHtjrLX9F4G+NTlm2KazqJuK8SERERkX5QwAxgk8cRzU3IALZnApOiBjCxdvJRA9heC1hkkPFddhHbOh7iguJPceroUbR+v46bb7gmuv4f/v46nnr0u5xx+mkDOEoRERERkcHJY/9cOcwoA1j9D6X+KTYCn61zjKmZ3WYXDjZA2JZQuj4IczJJkS1OnBGZMNTvgNm2SHPS9ovBT35mPH7FKr0bMkryxrVpZQEH+pD9m7pX4MJY8DcUSMwATqW4BghCSNm8IiIiIoNR4QPAEVtw1h68tWf+2jN1IUkNYGLteFzay7QGcFwGcH5rAIuIiIiIiMjAi1g/+u0HezamnuI53fp8G4oZwOp/+PZvKS6H5k5YAvh88TFH/xxoqDRnIfYBrbEgabUHPBVGDV5rlmJ7cLWmE2iIrfM1QGtnfKZxqvZrOuHCdbZZkH1QXW3UEM6kfzAyfIMl5gzK9eBvj691bG1TWwt12WTUhqqhogVaKoxO7fcDYSOAWxaMDWwdUAVUeIxoc0ltbF+A2pJYtLzCLJTc2QrrKm0HMEmUXkRERET6neeyyy6L/PaiGwrRNO6ZvpksY7vHZ+7ag7ZJln1oL9K8pADPX0REREREJHPvvfdewfuIHMdZsdbYI5FIwl9vby+9vb2c2fCksV0kApFe6D0Gxz6E3mNM6fox+/1B3q77NG+88QYbNmxg8+bNLF26dICfWX6deeaZaYO7y5cvZ9myZcdNEFgkmYAZkK0p0NzQhW4/YyHwvZJ0tmURERERGcQOHTpU8D4OHz7MWWedRWtrK5s3b+bxT369kBnAbrV/rWWuNYCtZYa1gF1jxfmrASwiIiIiIiIDz/XTXT9lAg8WygBW/0OpfzEE6rPM/hURERGRYW+Q1QC2LSE+1htr0Fa71y0DGNsSR7skZgSrBrCIiIiIiMjQE3H9QDnkqQaw+h9K/acS8EFtlzEzscd3/LWfVtioB+zxGOOo8IAmVxYRERGRTA1QDWBcagBHYsHiZJnAVjv2GsApM4BxyQSOxO82zL4MEBERERERGRacP0YeJpQBrP6HUv+p1HSas71HINJ5/LWfVjF0RmxjiMRqD4uIiIiIpFP4ALDFnvlr3bdPw+xxBodxD+LGp/bGltH2cVkmbh4XfBYREREREZGC2rJlSz/15Mj8PY7rHveFMoDV/1DqX0RERERE+qb/AsBuNYDjagETv4QMagBbS3t7JC5T1QAeZl8GiIiIiIiIDISRI0fS1NTUDz0lKUM0TAy1DGARERERERHJXj/WALbfj5BYC5g+1AC2ljnUAHaOT0RERERERPJu8uTJTJ48uZ+CwCT+CHmYGGoZwCIiIiIiIpK9fqwB7LifrAawM0gLjs/qbjWAbfdVA1hERERERGRQuuqqq5g8eTINDQ0cOXKksJ15bJ8zh9HnPmUAi4iIiIiIyEf6rSf7h++Ml7jX7k0+r3NsmUk70S8DREREREREBODw4cOMHj06o20rKyuZOHFi9P7y5csB2L9/P8FgMGkmaXd3N7t27WLatGm5D9jJ+aPjXmUA9yUDWEFgkUSbfLDTD4tq8txwGFaVwF7AH4HSPDefE3NsNPbxeee6/yBwIABra43XB2BCnp7LJh90dJl3qmBZc+5tJhgCx39QXx8U7vwABv71G+j+0xnE708HAtAUhMWdMC6/TWcnD9fPgQA01Rq3Z/XA9OJ8DjAHhT4/B/v5X0ihaqhoMW439kDNYHnRJVv9FwDOuQYwjoxdR+avc+maCWzfTDWARURERERE7A4fPszevXszDgBPnDgxGvS17NmzhwcffJD58+fHBYctTU1NzJw5szDBX0j+I+NhQhnAMtS0eWBfIyw6H5ZXJH75vKkaOszvKKc0QlEQ9tdBUb0tuGbxgr8VitbHvsy2B2vsX3I7gzgHAkZ7s1rNB2xfqlvixhYyxus0oQrmNccHBLob4tvJSLr+M9RdDUEKFHwsZP9ZHN+chI3g3uQeWGQ/73zJz6/SDF+D6Z0wndgx6IuBfv2SGujrY4DPD4v9PcX+/jS3PD/dD9bXPx/Xx/Fu3GyYUAtrAwMbPOzT9eMwrgaWne9+TR3PBvr6Sff/m7R81dCZZvDVHrgwSQA31f7lzRBphoAviwGZ7MFjqqBxB9SabwjtEcjT+59kZgjWAHZMC+1aE9i+HD6/BBcREREREUnGCv7mKhgM8rWvfS1p8Hfy5MlcddVVOfeTlNuPj4fR5z7VAJahaPz5sdvjnEG4HeDvgWURuPJ82Gl+xzi9E/xVGJmVEePPXwbBSqAGFjca2+2thW6zvW4zCueWwfdCrdFW9MvZYlgUibUDsHO9bYdyWNYDE4Ap7eYYeoAWIyAQFYbnW2BKVZYHJV3/2dgBB9L00+cARib7p+o/mUyPb656jODJOMd356nOr6yfS64K+fr11UBfHwN8foARXGqqNYI6y8zMy4SgaDqFun7y2b+Lfrs++uP9qa+KYUZV/L8x/a6v18/xIh+v3wC/fyb7/03eNEf6P3u3vBnaq6Cq3Qgiz/YD3rwFf8MBHx6Px/XPFwjn3sEQU/gM4LQ1gFNlApv79KUGsFsmsMvmw6kWlIiIiIiIiJt8BX/37NlDUVERRUVFCesefPDBwgd/neWAelUDWBnAcrwr8gIlxu0J9hUhMyO3J5ZRNq4cJnthf5K2SucALdAdjp8GszuUJjgTgu3AlDmJq7qDQBX4gWAQDtSkyC40AwLBXbb9G2CvF+bNge0tyXZMLl3/9gxpi5Vl1OYxnhdAk/Xdm20q4lRTFNv3ndAI84hlOlp9UJl6iuNU/dvXzeoxMmXtGaWuU5k6j28Y2iphuzmGCV6YYWUg2jNUq2DxhYlTnNrHELTG500+pav9/JpenKb/DCRMLezIXs3l9bOOz6aG2PkxoQpmLDHG110NwRZjv1mY23iNDPhsMtQG+vpI2X4Bzw8CxvGzZ/SV1sCU2ljf6dpP9/qle/1zfX7p+k93fjplc33k4/3F2T4Qd/32x/URfc4hKM0y8JX0+NpeuymNQNB8ji7953T9uLw+6dbHvb+lOf6Q4t8ncjg/Mzw+g+H9M+n/b9KxZ9h6bAfQPlVzqimcM9k/nXAASmwXZVUjNLtEysMhqAxCTyfYm065fwg8Zrq5FTSu9kAL4G2kuLOTyHCbkjsH/TIFdGT13Rltd/CvR5n57z9j22t7s6zhqxrAIiIiIiIiA+3IkSNMmjTJdZ3f72fUqFEFHoEHIr3GTdUAVg1gGTKsrJjxXrB+XnLglfh1lumdSRoJQ1s94I0PwE2pgu315p0qmLUDdjp2tfoqKklsc6c5LXQpMKEEXggln971QMjIxppgZUWGYkGicT1Jxp1Kmv43+aADI0O6tJiEaXHnRqC0GoI73IOaqaYonhuBIrP9eWZQz7/L0VaaKY5T9T+3HbZXGMfK+sJ8RpVxvJLVsYw7vmYQYHw7LDOPR3cAgiXm/mZml/VFfRPG40UBWNsA05uN8c01j1na2pnO8ytd/6naMo2ric882+SLn042l9cPoK0EtlfB4oixb3e1bXzNZtC2BWg3gh8HAtBUAuMyrSM60NdHqvYLfH5YGYXO96e5tt+jpWs/3euX8vXPw/NL13+68zNOltdHPt5fNlUaAb6483tHbH2/XB/lMAXY9wpZZz6mOr6LImYA08owLzbO76YSwPrRQS7Xj6327bJO436bfUr3DN7f0h3/lP8+5XJ+Fmd2fAbL+6fb/2/SsqZn7usUzpnsn1IYGohP/AyHoDoEzbYTfcc6KGkxAsvF2exfbmQQr5sTu26ae2BHA3Qq8putfqsB7Fn4b26PEgvWQmT1Xay77e+Zs+I/2PbavuSZwHHTOrtGd/utBvDRo0epr69ny5YtCevuvfdepk6dmlP7IiIiIiIihWbV/M1HFnCy6YMLH/w1ecwgsGoAKwNYhgR7QHdusuAuJAQ3Z/WYX+i2wHIrwcULfvOLXitAU7oE9pWYGb51gO0LaidnMCeaXWU+PtkLHesSA1zbK2KZRlMaYa75/eWmemLTSvchwJWyfyv4ZsuQtoIR+TK9DjoqzIw+zKlG2/NUX7XcmEI2WAvdNVAajgXvnMFHt+N7IGAEK/ba1lncsvGiAbwaWJTNOJOdX+uz69/NgRCsrYe9tgy6Cf5sBpeCmdXut2VsljbDFGe2YhVMN2+PM6cqPRDG8WW+u4G+PlK132/nR4by3X62519f+s/o/Mzh+sj1/WWcH6g1szu9MKHMqEGc0f79cH2kk8nxtf9AZlw5zPJChxkgzeX6ObDeuHYXW7G24tiPcqLrSf36pTz+Wf771NfrI9XxyUmezo+M/38z2ITXQ0ut8RenKj4A3LUD2tuhvhJojWUXZ7J/eTPU+yBcbhyvUAP4lxi7B3yU1LpP2eJt7KGzv6e8HuQKHwB2qwFs/xDuyMSds+I/WHfbXOasaDODwLhMD+3I/LXft08rnWkmcA5OOukk7rrrLj788ENeeuklHnroIe655x5OPfVUPvaxj+XUdq5eDr/GTVXf4Pe7YnOf/7TpG/zD319X0H4PHjrMM89t4Zorp3L62FPz2vb//M/7/P/feIAzP1HE/7n9Fjp/+xK9vRE+f/lFeJTNLSIiIiLSZ/kIAk+ePJn1692LUC5btozly5f3ue2MRcsM9aIawMoAlqFr3PmOB8qNOpNtHqDd+NK3G6JTNx4IQVMFPB8wpmKNKjYCU3uBK8uhu56knF/sd5uBjSb7W0wXdDfHBymntLtkPZpfgNNlC5BgTCWbaYZopv3bzc3n72FsX6iPu9AM9uWhvp+ldAlMaDFeM3YZr5HfJfnH7fjuN6f5zehYVmWY0ZpkX7fzK6v+3ZjtTWmERWZgYJMvMTu9EPqSrehmoK+PVO331/mRUTAwl/MviYI/v0zPz1yujxzfX0prYPFs2L8eunfBvpbUMwhkKl/XR0p9vP7HlZk3crx+9u/KbH2qtvpy/F3/fcrj9RE9PgXUL+fHYOBtTJ+NW1UH5eVQXgK+SphtmwY6k/3ryqAhBM0lUA90GjsX12gK6GycUPAesqkBDGx7bR9zVrSx7ra/55JPmR844zKBXTJ/7fcjjiivPRO4ADWAPR4Po0ePZuzYsYwaNYoTTzyRU089lbFjxzJixIic2s6X0CP3c2DXeg7sWs/cihl5b3/Tf/6eqjvu4y/vHALgrT8fYGXr47z2Zu7ZA6kcO3aMDZv+i6c2/icffPAhL4df46u136Jn9+sF7VdEREREZKgaPXo0EyZkVYUqwcyZM2lqasrTiLJl/3EwygBWBrAMZWa2ULA6ls17IJSYjWQZVw6LG2FvLbSF4tdN7zSmuUyWGWYFm/fbs6isDKCIEXi2/qZgBizTMaepjO7bbjyccXAiXf/FMB4jeHLAttsmH6xKMb50652m1wEtRqbuBH/u2b9x/Zs1W/fWJs/+TaZ0iVFT0Xl+rPIkvv754Dy/8tV/0Wxj2R0wAzppZPz6uVw/3dXGOTUjyy/WDwRguQc2hW0PDvT1kUahz49xNUYGe0eJ7biEjdenEOefxXr9++v8z/T87Ov1kcv7S5sHXugxApFzm2FeY/p9ovJ1fZjXwXjnD5ZsNvlguc/8wZJDuuO7tzZ2fh0wp3yeMoecr5/SOUCXMWU7YJy7th9HZfL6pTz+ffz3KVtJj08SA/H+mZsdYL2/hALGZ56sru8+7l9cAwQhFE67qblDLJibzf7lS4xppAOx7F/JXr9NAZ26Rm/sF9mR1XdF99h4x5cYWxvIQw3gVJnAhfkl+LFjxwgEAhw7dozbb7+dE088kU2bNvHoo49SVVVFfX098+bN44UXXmD37t1ce+21LFq0iJEjR3Lw4EHWrFlDR0cHI0eOZMGCBVx33XU8//zzPP7449xzzz2cfvrpGY9l9MdGcsbppxXkeQK89ubeuGDvhRdMYmPb9wvWn+XEE0/kG3fMj94/8M5BXnzpFXp7h8+XOyIiIiIi+WZlAvfVtGnTAAgGg/j9+ZqrMlP2zF9iNYCVAawMYBmS5vZAUUN8huGURiOTd5MPOswvzDctMTKCx9WYdSRt01bGTdcYMvfpglXY6i+aX/ZuN6evPRCAJnPmwqDHmMZyOkZNxL0AtbDcNrNhdJpMMxvOyT7WTDK0Mup/FyzrgaLK+OMzocqoqWkpbYYpvtg2cesd02pbmWRxGZXWscHli+8M9k/ZP7Es4ITsX1vbrse3GBb1QJv9+XuN9q8sTz62aBth2/HEOM729WnPryrj+Gfav9vx8VcZNSU7MM7r8V6jpuXyXbHnmcvrN9dxfkzwmvU4idXeBFi+Axa3wlqzrQ5HHcvuILGpZhn468P53Afi/ADjtVl8oVH3s8NcPaHKzGJN1z7Jt8n0+snp+WXQf6rzc9aOHK8PS47vL/bpv/GaUw5nuH8+ro/udcZjmUz5HifD639KI+yvhOVd5vNrj005bOnT9VMOi9uNKaiXV5ht+4Eu4/ntb09zfplSHX/n8QXb+Zun6yPd8RkM7585qSuDEnMA3ipo7zGzj8PgK4HojwZKoBagyqj9m4/9O1uhuhIqzI28XiirM6ZwDlVDRQvQAi3mPuVzoKIidj/V/lHFUAdUABFN69xXnssuuyzy24tuKGgnkdV3p64B7Bq8NYLBnoX3xWr/pmVvJ8PNIhBp+adMO0hp69atrFq1ioaGBsaOHUtnZyerV6/mvvvu4/TTT+e+++6jpKSEadOmcdddd3H55ZdTXV3N/v37+da3vsW1117LDTfcwP33309paSlf/OIX6enp4dvf/jb/8i//wptvvplVANiaArrp327Hd9lF0ccf/o9n+MljT/HwimWccfppcff/EH6VxXd/l0WVc1jxYBv/+8GHfHtpNXPKrwRgY+eLfKvxx/z2d91U3lTOpWUl/OPtsdf2179YAcDiu7/Lz1v+lfPPO5uNnS9yT8MP2bT5JaZffhH3LPlHZvo+wyt/fJ2bqr7BrbfM4bFfbOR3O16h/u4qFv4/f8fR99/n2w/8hIf/4xneefcwN8+5mnv/uZqPjTolOgX0nbd+KXp71uc/w+f/7rboOH743bvZtPn3fO6zk6n+f42f9jT/eB27XtnDd/7PbZx00kfz8pqLiIiIiOTLe++9V/A+InnOhM1mWudcp4C2xh6JRBL+ent76e3t5ZMNvzA+6/X2AhE49iFEjsGHHzLlNz9hvz/I23Wf5o033mDDhg1s3ryZpUuX9nlMg9GIESPSBndXrlzJrbfequCvSBasoNasnligS/qBGWj7v+zdfVxUdfr4/9d4k3dZmtx4l5GChYKZqdWMRlpZ4La5rk2t7a7YT0Fzf8KaVLtSaOFuLn03pl1vQPso1fpt0Q+5bUJlmTfBVlrRKpIyGWppIHkbqWXM949zZubM/QAzDML1fDx4zM055/1+nzPnjM5cc70vcjUBedGqFOkgXK4LIRwF+b3LWu7AZfp0AcjxaTNKUuFAhr1+8CXs9OnTQe/j7NmzDBw4kIKCAj788ENe6z+/BaaAdmb75bUm2Kvept95E+VPPaxm6mpXs04brT7h8J2FZppnbXvWDRymjcZNzDl4vwSPi4ujR48eHDhwgNraWo4dO4ZerweUD+V33303PXv2ZPDgwYwYMYKamhqOHTvGZ599xqpVq0hMTGT+/PkcO3aMM2fOMGHCBF544YVGZf8CjPv5I+j6jmPkxGT2mw/7XP/goaN07NiBna+vYG7yFF5c/wanTn/Hx5/tZ8FTf2P+7Pv5+rNNjBg2hPvuGc8ry5/i7tvHUrdvs0OgGaBs1x4WPPU3nlwwk3PVW8mYN50//imPffurbescq/mWjS9mk//c4xQUllB95BidO3Vi9kM/x/xBIV/u2sDxb0+x9f2PPY7ZMHYE77++ghuGRfP5++t5ePrPGDf2Bko/2sPZ777n9JnveHfnx/z87nES/BVCCCGEEKLN8jQDlGQANzYDWAjhKCxNqUdZ4b7MuQiSyhwly7Jlp9UUfiuB2hQJ/grhrG6zWrdY3ruEaCKzUvu3DQR/Q6kFp4BWWSyMvDqC9xZOZ9v+I2z6dD+ffXWc5x+4A51Ox5TlRfYP6VZuawDbGmxeDeAg1oK68sorue222/jggw+or6+nX79+9O3blyNHjtCpUydbjWDrL9Y7dFDi8Z07d+a5554jPj4+IOMoWf8cY0bG0qFDB3pe3p3dn33udf3B1/TntltGcuUVlzP6husp/NdWzpytZ+eHnzFx3CjumXAzl13WmalJCXTv1tVrWzv+o2yTcOtILrusM7frR7Hh9fcor6hi9A3XA3BXwhh6XdmTuOsHo0PH6TPfEXV1P8orqvjDn1ax33yYT/dWMe3eCY3a74njR/Hqpnf48vBRfvzxIh066BgVf12j2hBCCCGEEEJ4dujQIRYvXuz3ukFnDfo2NCif9xosQf/c19pIDWAhgmd8qTKVrQi+Ip3j1KHhoRyM8CwR5kiGnRAuwtIgKxjBX+304+oUyzIzhYYcn0uf2QQxmjoBOhynrhaN0uIB4JFXR7Jp3lR+seI1ovpcwS9GXYfpV3ex+PX3yX1nl0tNYCDINYCDu796vZ53332XAwcOkJycbAv6njt3jnfffZeoqCiqq6v56KOPmDVrFuHh4fTv358NGzYwaNAgunbtyo4dOxg7diyffPJJQGoA97y8e6P2of7785y/8APnz/9A165d6NhRCVT7W1dYu41Vp44d3a577vwFzl/4gbfe+5C1/7eYF5amExHWm98/9UKjxgwwaEAkt46O4z+79/L9uQvcPGo4vXs1r56ZEEIIIYQQwm7dunWhHoIjW/BXBw1obkM9sJYjNYCFuPRp6wd6EtnGp0SeaoGpoR6EaJXk+hDtWjTMacbvGtv89dPM4yNageg0sFyqJ2Dr0+IB4HUzJzNl+f9SfkT51fG6sj1Yo7GW1U/Y1tPNXqbc0QZpHW61mb/aFZ0ygR2mjXYT/A3yG0L//v2JiYmhurqauLg4l+XJycl8//33PPDAA9x222106tSJ9PR0TCYTDz74IF27diUpKYnx4wP3G9OIsN4c/aaOiv1fMvy6ayn96L9+bTd2VCxzH3uOW24azp3jR/Pfyi8YNjSKiLDefH/uPN/Vn3MJChvGxvPIE/+HCYZRjL/5BraVfcKRo7WMGjGUhgbPB//Ume/o0aMrPS/vzoGDR/jg4wrG33KD1/H1vLw7XbtextnvvgegY8eO/OwuPU8uW02HDh14Lut3fu2nEEIIIYQQ4hJlLSfUoLmFoH/ua00kA1iIS19sHmRJsosQbsn1IUTTyfUjRPvS8hnAz6y1BWctqx+3Pa9LWWa7teQ/7loD2GPmbmMygd21F7ifgo8ePZo1a9a4XTZq1CiuvNIxOHrzzTczb948l3X79+/PsmXLXJ6fMGECEyY0bhpkd24YFs20eyfwi5l/IOHWGxk65Gq/tptgGMWzmXP5k+klfv3I08x4IJE/L0plxLAh9I3oQ/ztv+Xtwucdthl38wiefmwWTy5bzYef7ONnd+n5y5OPEDP4aq/1iO+8bTQl735AzK0PkDbbyI3xMT7HNyRqALfcNJwx98zi1VVLeGDKHcQOjSIy/Cp69+pJ9LUD/NpPIYQQQgghxCVKp1ODv06Zv1IDWDKAhRBCCCGEEKIdadEAsGOG77O2W8vqJ+w1mWwJvZqfaDvUANbcWjfQ1gB2yQRGc4ubTODg/RT8xx9/pLy8nKqqKv7whz8ErR9ProseRPlW1ynZunXrwlOPzuSpR2e6LDOMHeGwjfPjqZMTmDo5wWGby3t0p3D1Mw7P+drG3ficH7+y4im3+7UqJ8Pt/R7du5H7TBq5z7hOEXDH+NF06XKZ2/aEEEIIIYQQbYS2BjC0yOe+1kYygIUQQgghhBBCdPC9SmBZA7+2X2C73OL4GOzTeLkL4jqmCttvrRnBztNFu1s9SFauXMmyZct46KGHiIqKCl5Hwq1z5y7wzo5d/PDjj9x6k+v020IIIYQQQogmqH2bRUYjRvVv0du1oR6RnXYGKNtjPN690AAAIABJREFUpAZwEzKAhRBCCCHaC7MJDKZQj0IIIQKrxQPAtixg9RfYlvzHPTzGfusSHFYXuNQAtm2gqQHsJhO4hWoAz58/n40bN5KQkIBOE9AePHgwGzZsYPTo0cHrvJ07d+4Cv3/qBZb/TxGPzXuI8LBeoR6SEEIIIYQQl77at1n0u0NMLyykUP2bfuh3rK4I9cBUth8PW+yPQWoASwawaAfqTLBEp/ztNLdMnzsN9j6XpLZMn5eiOhOs0tmP1SoJsgSOWTm2ITumoe4/YEqU75+bEgE0pSrb6nSgM0BJAIZjUNvy9l5WounX1EJvem1YTjpkuk4qKYQQl7QWnQJaN/tZ+y+y0Tk+1rk+VjYiMDWA8dReO/opeDvSrVsXh+mhhRBCCCGEEM1X8a/tJPx9KcM1zw2fnUXZorepXTqS8kX/goRq1qypAu4iq3C2sm7FaoxLtgAQM+vvLJ0UQcXqRXx9TRRr1mxxXLc5tDWAPZYRatukBrBoa4p0UJsLc4bCkiSYWAXjo13XC0uDLHWdljK+FMYDlalQ2HLdOrD2nZUXogH4YoaN6TC8Cua4ed1EcLX288Pf6zv4EsFSDIYDrotSdTCsCtLcDawE0vdClQU8jdvr9h6UWsBg8DHkPLDkgcnHes3g6/UJ9fkVsPOnBPJToJVeJkII0WQtFgDW1v9t3IY0oQaw5rHFaYMWrAEshBBCCCGEEG1LFAO8xgW3sJ2/U1gYoQR9V1dQOBtWr7+GvxcWEgFUrF5NBbOBKtYcmk5h4Wxq316E6e1alk5qZtDRmgHc4JT5244+9kkGsGiLIoba74dJENHVXqgDwkI9DneqoAZIkNctOKJhjq9/44J5fvjTvw+t/vrO87KD5gOgN3oO/vraPkTMJgMx6WVul+lzqyjVBKt9vj4hfv8JxPljyobcAqfnDLDPCHmSFSyEuIS1SADYVvfX4UlN5q7ft7hO3+wp89dTJrDHTGIhhBBCCCGEEN5V83UtDPcYH7yL6dYg7nA9d63/mtpaqK5aw++Ma9R1Yph1Hwwghln3KTm/EQOi4OsADM+WAYxkAEsGsGgjwvVAjHI/0nmhGYpmwB41jhGpty+qTIXCfCAFJgJb8wE9TCxQMsSKdLBHXTcyF6YBy9Pt20+sUrJ7te1rGS0Q25wdK7FnKzv3H18MU2NgVYwSPCUF5g2zL7dmuWn3Ybn1fS7Fj2w8s73t+FygUN1HzfGxrud8fBMKIDbasQ1/xldoHZ8e5pWqwSIz7MxRXxsgMgUSMvxoPxe2al4r69hqyhzbrzMp2cc12Nuflqcs83V+WO1MtY/PypZl6O34+Mlj+/g+vjsNsNV6brp53X2eH818fX317+34W3m9vj0xmyAmHfR6KCsDfQoYgfR80OdCqTViZ4bUGZCvDjIl1zGaZy6BGUlQBqCH4kzHfkpSIUl9cXLdZPCm6sD62unUg5NSDHmJ/m1fYoLsdHv/uQWu61SZYIa6jj4FCvK8B5u1rMfJSrP/0WmlWPwIbHp7fbyeXz7OH2ao5466vu16pHHXV5POH2clkB4HFqfjmlaqnCIGAxgzIS2xqR0IIUTotHgNYBuHmkxONXu10zN7ywD2VgPY+Vab+etuMyGEEEIIIYQQXg2/L4Htv1uNveRvLW8vWgLTJ6GEC5UAMQAVZWyJGkBExACiYmbxd1vd4KU0N9HXI+eav+3wc59kAIu2KCwaiIYIPYRbn1QDDLVGyLJAVhVEaAK1sXlgTEEJ0ExR1plnhK0xUAlMtcBEPaCHaWnKFNLGFOXxPIs9AGdtf16xGmBQlzcr+AuQqIw5EqjZB8f3KU9PrIKpidgyK637sDxdCTrPy4WKHGXdqRbHMWdZ/JyKVW07HtiTDuEF6j5mKsdnp9l+fMlU27VAghEK1ePn7/iyipX7Ruv4Su0BwKIY2Ip97An42f4+5dZ6vCbqlUDTPAvEl8EOtQZrWJrShnX8w/fCRrXEq6/zA9QA514wVqltFGuOoa/j4wev7ftxfMeXKtsZU9y37/X8CMDr66t/b8ffYT1317c30WlQlasERassYNwLhcOU+3Hpag1eMxhmQEap8n8DiwUyhmpq/JbAjE1QoC6zFMAmp/njE/OUZbl63MqzKOPQ59r7yEv0f/uYyZr+S2FfjFP94DLIxr5OwRSY4W+xcTPkYB+Xdf9TG1+g2NPr4/X88nH+jC91PG9i85p+fTX6/HFSsglSprhfFp0IpaUw9IASCC6RUstCiEtMi9YAVminaaZ5GcDW9vyuAeyhPSGEEEIIIYQQvkVMYmnWaoxGo+2pu7IKma0p3rvdZGRNFSh1fZUFs6eX2beJmcXfl04Kzvi0M0Vpy/20o899kgEs2prxpfb7UzX36zZDjR7mWbPYomFqMexxrgGcAuPVmEyYOlVonVlZf3wmbE2CSrMS8N2er2TfhgGVOY7thyVCQgoU7g3gzkXDnGJYlaTU0Ywv9ly/0pZxnAZzAjiEyFx7n2GJSjB1aw7EDlOCqjVJ9iw/q8oSiHXKhmv0+EqUdo2ajNDYPIjP96/9OjWOFxatTD9LnOsUtHUlsDFbzQy27q/RaSVP5wdQUaYEmG0Zh4lK0BzU8w//j48Ls/f2nQX69W/s+JvSvz/H39P17ZeUTHs2rHGyY2aseTPEZTo+F50IcdlgToOqTWDM0CyPhoxcmNHIMTRHVY49Q9jKIRCph4I0+xijE8GYrQSJfZ5fmyE/XflzkAJ5iX5PAd2s10ejseePv+dns8dnhuy9UOrjhzOJaZA4GQwxsKnYMc4vhBCtWQgCwE4/vW5UJrC6jccawM632hrAbjKBnWLRQgghhBBCCCF8GD6bwsLZHhZGMX3pUoY7P+1mm4jZmvWGz2apy0ZNYP2c1+D0a9929LlPMoBFe2HNmG0WTcAzbJgS8J3Wwl/s1x2wT5FbewD3gZ2UAGQc+yksTrm1Hl+/proO8PhcjkNT2i+B5UnKFNdz1MDQTgOaGSyaZqr670llY45PE9p3EITXP+ivb5COf5thLlGye6ss9gBvaoB/reYwHbYjf6eADogmnD+NOj+boSRH+Z2Az/VMkF0ImVWQ2BrrVAshhAcBmAJ6MpWrn8Bi/Xt6sn+b6XRubi2OtxY1uKu9BQ/TeWmDvdZbzQq2drHfSgawEEIIIYQQQrQd7bj2r1WgMoCFaO1ipwCa6X4xw87sxrczPhPIh8J0JTvRlo2aAZFl9ilr60qUDOGAKlGmRo3MVaZGrUmHVW6myG2MnYbGtVGTrk75jLKPhfkQP0Xdf6AwVc2wVZev0kFR42eRdaVmu2rbr0xVsv0SAhiYCle/pqw0KRm3fouGCJQfB9RpnrYe32YfHx/tB0vAxu+nJh//5oqeDHuzQTtlr9kEe41KwDVxChTmaJabIcc5WzaYDgDD7MHfEpO9nrBNGcww2cdYYoLCON/Zv6BMk01hi89Z3Ojzd696/pmhcpP96ZY6PzflQ4aX42mtAXxgqDIVtAR/hRCXmsBkAB/bg+6pzcBo3jON4707YMK7PrZxyPx1uvVQA3jt0+lEbTcxYavahnMtYFsmsK8awG5qAQshhBBCCCGEaIYIJi31lBncQtz+WLh9kQxg0W4kKnV5N2bDkiRADxONQJlSx3WrZtUle2FeAWxUp4feGgNh1swyNRDpEniMhjlVUDQDlqhxoUhtKc8StV9tP2oAJ75YrePrRWWqEmx1VpMOS/ZB1hTH9q1tk+JY5zc2D+INsFz9jiwyRalp7K/4XDg+A5aUoRzDYvuUyNb9t7aNXmn/tkRc9t9lfGoNT2t2c6HOaTkwtQrCNe1H6pV6uLH4aH+KEjgHKDSo0ybnw6phSlB1TxKEVyk1RgvVcyE+V6kRukc9vkbsx9/T+eE8Pufj6/X4+MFr+76Or5djpD3/vJ0fzXp9/ejf2/H3q1a1J2YTxFiDtcUwDEiPAaqUp5IMUFUKpQWQaoB8NfKcos2ITYQCYIZOqSWMHopzlSmTDUCpOt+vLWgdA+nqAbCog0/V2YO2OnU8uVWQFo1Sg9jL9tFpEGewb5eSCylAkg6KLZCtgzI9FAMx6gukT4ECTRFnX+MrLYDUGZCkrqTXK+muAZy/2OP55cf547CtHqyVQqzXX3OvL1/MJtib6zhLuH2hcugwKoFfIYS4VOnGjh1r+WjEL5rRxGQqn4ZYWwD4RqrTVjOT0bxnupPbuwN8y7rZq5l5x3ROJkD5lYOU54/tQZdVDBYLa59+guR+apPW52fM4uRgoF8fLpw+T+SVXQE4tf8den97IxZ9HwA+L11GbIFtlxxrAvtRA9iS91gz9l8IIYQQQgghmu/MmTNB78NiuXQjotaxWywWl7+GhgYaGhron/O6Ov2zBRp+goYG9fYi8WUvc9xYyLHM6/nqq6949913+fDDD1m0aFFodyzABgwY4DO4u2TJErKysiQILEQj1ZlgeSHMK3WtN3spKtIBfgSrhRCirUnVwRSLfwnVQgjRXKdPnw56H2fPnmXgwIEUFBTw4Ycf8lr/+QHKAO4Xj2V1PHCeba/mMhNIWziOvp8+i24dcMd0KheOhk+BfhHw6rPo3oW1Tz9B5YzNxDKbZPagm10MWOzP66DXlfWkp6zBZIG1T6cRtcPEhHdh7ZJxbPvnMjeZxk6ZwBYvmcBSA1gIIYQQQggh2g7nMkHOz7cDkgEsRPBUFgJxbSP4K4QQ7VleO/q/oRCi/QpADWCUjN3Zz5K+H0beOBqAkVd05XqDWhf4wUFcf0Wkum6VGrTVMfPgt/QNG0NaWA8+/1IJ/qKzP48FTh2pwmStAWxlgZlZVfR94HEsub8izWsNYOfawthvndsVQgghhBBCCHHpsv0YWHvbvkgNYCECq0gHS9S/ijiY15ypa1sLs1JLcw/KdMlLdPY6wEIIIYQQom0ITAawyvRcFXNW38hadlN+5jyfH8wldp1mhTumw5VXkgaYsLB2cB++ObgLEyPJHZwEbFamg1afh5HYp21W27DGdCkmNqUY7vgVJ59OwpRV7ObDvq8awLr2+p2AEEIIIYQQQrQ9th8F2z44ahe0C5IBLERgTbXA1EZu46m+r1ZkLsxpRK3eYPSfFaT+27tQv/5CCCGEEBDgADBsJrZ0NhbTdNLT3ucb0xNYDMqSz0ufJfYIQASLVz9BLiiZwwU6sKxm3dNPqNNIqzV+C3QwA7Q1fWcerMfy4OOcvPEdNl1xp1oz+DzbXv2/mjE0vgZwc508eZKMjAyOHDkCwFVXXUVycjKTJk1Cp2tcB9XV1eTk5FBbW8uyZcsYPHhw8wfYSjQ0NFBWVsaLL77I0aNH6dmzJ6mpqdx1110u61ZVVfHVV18xfvx4OnVq+ml65swZduzYwbhx4+jVq1dzhi+EEEIIIYS4VFhnfHJ4on0IVAawBIGFaLrYPMgKYaZwqPtv7+T4CyGEEKI1CEAAeDOxT2kerlut1P0FTGm7HVe9AzhdRe+0zS6tzHzqWWY6F+UtWENvW6auBQrWoCtQl1k+Zqbbz/ChqwGcnJzMPffcw+7du8nPz6dfv36MGDHC7+1//PFHXnnlFa6//nqef/55LrvsssANLsQuXrzIiy++yJYtW3jggQe47bbb+PjjjzGbzW4DwJ999hkffPABo0ePpmPHjqxYsYLY2FgmT57cqH5ramrYsGEDgwcPDmkAuP77c+z6tJK1rxYTM3ggmb9PDtlYhBBCCCGEaPOcawBLBvAlmwG8fft2EhISpP922r8QQgghhBCiaQKcAdwU7jJzfd2Cc4lfh+XuV3C8dVg/MLp160bv3r0ZN24cW7du5eDBg40KAP/000+cP3+euLi4NhX8BTh48CDbtm0jIyODm2++GYDExES+/PJLt+tPmzaNadOmAUqG9eeff050dHSj+42JiaGgoMD3ikH277dKea/0E2qOnyD62oGhHo4QQgghhBBtk0Pmr0VzIxnAl2oGcKiDj9K/BH+FEEIIIYS4FLVsAPjd9fR+1/lJ64dy7a3O8dYW9HWattnhVpv563zrJgjcQjWAL1y4wD/+8Q82bdoEgNFoxGg08tVXX/H4449jMBh4//33efTRR9m8eTO7du1i165dvPHGG/zlL3/h888/Z+XKlbYP4HPnzuXWW2/lyy+/dNj+iSeeoKysjKNHjxIXF8f69eu54YYbmDlzJqtWraKyspK77rqLRx55hIaGBlasWMGOHTv48ccfGTVqFI8++ijdu3cnOzubbt26AfD+++9zww038Nhjj3HVVVdx6tQpXnzxRbZv385ll13GggUL0Ov17Nu3j+XLl2M2m4mOjmbBggUMGTLE4Tjs3r2bqKgoh4C4Tqdj8ODBHDx40O2+1NbWMm/ePJ588kmOHDnCypUr2b17N5mZmRw8eNClzwEDBpCdnc0PP/zAxYsXiYqKQq/Xs2zZMpYtW0bfvn3d7nfnzp1ZsmQJCQkJ3HvvvUE5Dx78xZ3cd894fv/UC0FpXwghhBBCCIH7GsAOnxPbPskAlv7bUv9CCCGEEEKIpukQ6gHYM3B1msduavhaf8mt/UW3c6zX2o7DL7zdZP5qNwjwD8EbGhr4+OOPqa6uJjY2ln/84x+cP3+ejRs3kp+fT2lpKbt27bKt37FjR9avX8+tt95KZmYmY8aMYe7cuaxZs4YvvviC559/npSUFF5//XVmzJjB3/72N6qqqly2Hz16NACHDh1i9OjRPP/881RXV2MymViwYAGLFi1i586dVFVV0alTJx544AGKiopYv349J0+epLS01NbmoUOHeOihh1i+fDlff/01paWl/PDDD6xYsYITJ06wevVqsrOz+e677zhy5AgrVqxg/vz5lJSUMGHCBPLy8vj+++8djktdXR39+vWzBZfdcd4XgN69e5OTk8PVV1/N3Llzyc7O5vjx4177PHXqFI899hjz5893aN/Xfvtrv/kwIycm8+I/3mDqzD9yxZBJPPnsauq/PwfAiZNnyPxzPlGjf8mI23/L1vc/bnQfQgghhBBCiKZy+pExENwM4GreW7OGNe9VOz59qpyiNWtYo/lzXiUYApUB3FqEOvgo/UvwV7QfOw2wyhSEhs2wSgdLdFAZhOabRR1bk/e7udu3AnUm++uzJID7stNgb3NJamDadNEGjn+rvj4I3vkBhP71C3X/vrTi96c6EywxQF3gm26cJlw/lan287k1XnMisEI/BbTFKVNXmwms0wRztdM1e8oEtrajrQHsnAns/IvwAP4QfOXKlaxcuZLu3bszZ84c+vbtywcffMChQ4f417/+ZVvv+PHj9OvXD4Bbb73V43TPu3bt4oYbbuCWW26hc+fO3Hrrrbz55pvs27fPlknrvP2QIUOIioqy3b/22msZOHAgPXr0oE+fPly4cIEOHTqwb98+/vrXv/L1119z+vRpfvrpJ1sbcXFxREVFcf78ea655hpqa2s5fvw4Bw4c4NFHHyUyMpKIiAh69erFrl27qKqqcgi2Xn311Vy4cIHu3bvbnuvRoweHDh3iwoULdOnSxe3+ejsWWuXl5R77tI6/b9++Ltt52u+ePXvy3HPP+ezX2cHDX7PW9Edqjp9g/qJcXn3tXX49bRJ/Mr3EmbP1lP57Fd+ePM2Xh481um0hhBBCCCFEUziX/dE+Hxynyj+B0aO56qSbhUPuZNaEqKD17Y5kAEv/ban/9sBkgKGlkBjqgYRIkQ5qc2HOUFiSBBOrYLymAtjOVNiar9yPz4XwQjieCeHZsLXMqTE9GAsgfDMsT1eeisyFOWnK/TqT++ety7aWwURrFTEzrIqBGk3zDmMrUcbrLDIFpuVBmOa5yhzHdvziq38/VaZCIZCV19gBBEaT+2/E8W0WM2xMh+FVMEd73hk8n1+xfr4G40thPPZj0BShfv08CvX1EeLzw0r7nqJ9f5oaoDf01vr6B+L6uNSFTYbIdNhocvy3pKU15fqJzYN5w+znblvl6/8X7UXoM4CtHDJ/ccz81WYCg49MYHeZv9rHmvZsweLASE5OprCwkA0bNnD33Xfbnl+4cCFvvfWW7W/KlCl+t9mlSxc6dHB8mTp27Oj39n369HF5bseOHWzatImFCxfy0ksvMWbMGK9t1NfXc/HiRQA6d+4MKNM3W4OsQ4cOZePGjbb9W7NmDb1793Zo4/rrr2f//v0cPnzY77F740+fzhq7395069qFqUkJXHnF5QwdMgjD2BEcranjm9oTfLLnAKm/vY8B/cKJjx3CTSOua3I/QgghhBBCiMZw/hEwTp8TA+xUOVtPjqKFY7xeSQaw9N+W+ndmLgGDAUrMoR6J8MVsMqDT6dz+GUyOL2DEUPv9MOcg3F4wVkGWBW4bChVq0GF8KRhTgBRlWZYFjHFQOANIg3m5yno16fYMp0o1Cucc/AXYka60ZftyOBrmWOztAFRs1myQCFlVEAnEF6tjqALylYCA/UDA9nyIT/HvuNn46r8x9nrJUlP7aXIAw5/tvfXvib/Ht7mqlOBJmFNQwNv51eIZf8F8/Zoq1NdHiM8PUIKzy9OVoFKWBWJxExT1JVjXTyD7d6PFro+WeH9qqmhISHH8N6bFNfX6aUc8/f+iPWk9AWCHGsB4zgB2qAWsrekEjrWdPGQAW1cMQg3gbt26ceWVV9Kpk5JYffnll3P99ddTVFTE0aNHuXjxImVlZX4HQW+66SY+/PBDysrKuHDhAv/5z384fvw4cXFxzRrnmTNn6Nq1Kz169ODgwYPs37/f5zbh4eFERETw8ssvU1NTQ01NDRUVFVx33XUcO3aMLVu2cPHiRWpra3nrrbfc7ktsbCxPPvkkW7du5cSJE3z22We88cYbPvu+7LLL6NWrF6dPn6ahocHvPv3d77Nnz7Jw4UL+/e9/+2zDqkuXznTurLzOFovFlkH9oy1QrizT6XQM7N96fj0vhBBCCCFE26b93KcKWg3gU5RvPcjgG71Ef794xz4FdFE5p4IwCmdtMQNY+m+//VuZSyDVADlAaSkkRiuZszodmExg0Cn3dQbQxhZLUpXnDSb7fZ3OcR2T5nlDKlgX+dM+Zs0yp+199l+i3E8vgyRtG5rgRar6XGqJY3s6gx8HzdZ5qn2QBqd5aEs87JzZpK5vsG9nSnUdoHU961+qfVl0WikWi8XtX2ma/VvYcD2ExwAxSjDHPjZ7Rq41oywsEYbrPe9y7BSgDCqdfiBQWWJvz/2xgj1AvJt8jcpCIEUJdtQU+ghuWAMC+zTb50CNHm7zPxekUf3v1Ezlaf3bqe5/kQ4K84EyWO5mKmJvUxQXOU15W2dy7cPXFMfe+i9yHq/ZcZpdtwEV5+NrhiLNGFYZNK+9tr1Ux/Frj481i7TQuq6XKV1dzi9v/fvBZWrhVMe+m/P6WcenPT9WpdrHZ5sCNlWzjsF+bPwV6uvDa/tBPD/qTMpro80ojE2DePxvvznXTyD2z1f/vs5PZ425PgLx/uLcvvP12xLXR6x63laWeDkwHng8vprXrsik2Uc3/Qfq+rEdKz/Prya9f2v5cX76fH81Ox0bTRtF6uvh8f8X7UzrCQBrM3+tt+4ygHVobtVtPdUC9poBrL0Njo4dO/Lwww8zZMgQZs2axdSpU9mxYwc9e/b0a/sxY8Ywa9YsVqxYwc9//nM2bNjAggULuPbaa5s1LoNB+RXm9OnT2bJli1/tde/enYyMDDp06MDMmTOZN28ep0+fJiYmhgULFvDaa68xefJkHn/8cbdTPHft2pXHHnuMSZMm8be//Y1f/epXPPvss36Nt3v37iQkJPDPf/6TxYsXM2jQIL/6DMR+e3Lq9He8saWMc+cusKfyC9567yNGxQ+lX2QfrhkYyd9f/F++Pnaco9/U8emeA03uRwghhBBCCNEYms99bmeKCpxT5Vs5OHgiI3t5WKHXSKbOmsUs9W/aqJNsbYEiwJIBLP23pf4xK3HHGZsgoxTyNNNqppVCrh4K90FBlfJVkaUUmAHW72IT88BSDGXpkA1UWZT1rPFHkwHIULe1QGkG5BiUIK4/7ZtyoMDitL3mC1Sv/Scq93P1UKxtQ5OplFcM+hT7fifmqeuX+nHsEvOgOAXK9kKmugPGvY4R7JjJmh0ohX0xys5Fp0FVLpSpgzbuhcJhyv24dPUAmJWIvEUz+Iyh9mh1I4RFA9EQoYdw9bm6A5plGuNLPUyvaoaibEDvOAVpfArsyVaXpcBENwFka1/hMa5tVpTBxAyIzYDIMtjhZffqSpRsrMhh6hMlapCooIlT0vro3zlDOqvYcfOpFjVLTw/z1Cw97VSy40vVzD032WNTLeqx0sO0NAhLc2xrfLT37X31P1Uda2SuGkBTg3cARjWb0pnD8VWnICbTnoGYYITCGDX4oGb+GVOAfCVT06hmrFbk2MdnPWZG6/hKPbxWzueXr/79EJamjNG6/fC9jtmrzXn9AIpiYCv2bROwjy82z35smKIsn2eErY0Yf8ivD2/tt9D54fz+NNWivj/50X5zrp9A7J+v/n2dnw4aeX0E4v1l5wzlhzvWY+O8XotcH4lK0L+2CV/9ezy+6msXD+xJh/ACtf9MpX9bgDRA10+d+uOoyBSY5+f51ZT3bwe+zk9f57e6vNaoLi+A4+p01hOrHP+P4O7/F+1N6GsAWzlkAOscb3XaWzxk/uL0md5dJrDmNoAZwL1792bNmjVul/Xq1YuFCxeycOFCl202bNjg8FzXrl3Jzs62Pe7QoQP33HMP99xzj0u7gwcPdtleWxMXcGjLeYx//etf3Y5Xu43zeMLDw3nmmWdcttHr9ej1Xn6CqerevTsPP/wwDz/8sMsyX/ty7733cu+99/rsUztegNGjRzu07Wm/m1IDGCDhF/OorTvJH+b/hrsn3EynTh3586I5LHluLSMm/JYBfcPJzQ5hIQAhhBBCCCHaFevnvgbN50fr84F16uQJTnyxkTW77c8V9Z7GVA8R4V5R19L7k+DnALfFDODuTHNvAAAgAElEQVT2XAO3PfdvLoGYJMitglIv0/YZMyBas3yyEXJKIFHzBaA+1zGwqnQAhXFObUfDlDjYbLYHiT22H6N8+Zqe7zqmKXmONX3d9u+PRDBmKzHbtGiUL3yN4E/81yYlU0mZBhgaB5uqAPVxVQ4kOe3AFKdtrftunGy/D2DeDPnpyp9jh5CXiNlkICbdfcqtPrfKlgU8XrMzU73tmFPNz4lV6pfe+bDEugt6MKoBGmsWWGwG1MaoGb6ZwF7PXTgHc6zZVdPU54frYesm1wD0niSlfVDqgE5VX+udatB5fDRQ5WXfPPDavzX4VqUJeCdqMhADYHwmbE1Ssq7Go041Whyg+qqJypf/helQmQax6lSmkbmuwQN3x7fOpEzNW6NZZlVZArFOr5EtKJEGcxozTk/n1+bG9e9OXQlszIYazWUSaWzM4LxQs9qNmnq4sXkQn+80vhQYr94PU6dKrTPjeK17EOrrw1v7LXZ++CnQ7Tf2/GtK/36dn824Ppr7/hJmBNKV7Gj0EBmn1CD2a/sWuD588ef42gKsKDNgTNTD1hwYnxe462drkmtZBH9eP3/fv/3hfH76un7DDyjvPfOsY46G23KVgLmW3/+/aONCHwDW1vbVPvbrFjexXc1ydyvoNMFlbc1hIRop4daR/DHtty7P943ow8q/LGTlXxyD/t26dWFVTkZLDU8IIYQQQoh2SA3+ogNLg/KU9ce/ARY1YRazJqgPTpVT9Gkvj8HflhSoDODWEgQOdQaq9B+6/qMTwVKlZNkagIK8gHznGlh6NSs4iNIywZADaXlgyobMQPVnLrGnJVsPbGoj3yu9RLaj00qxNOP38GFDnZ5IVDJ9inRAsfKldyUoNSjzlC/TlyfBdpMyFat9IEpgqga4LREqs/HI+Yv9SjWwsVx7WMqgMs/xS+74YjdZyWqAljJNgARlKlm/MqQa0b/W1ED+3kkTcAgbpgb7/Ahs+is2AyLzldeMfcprZHRzzrg7vsfVaX79OpYpTQtKWLd1d341qn931Pbic2GOek3vNEBFU8fZCLUHcPyFShOF+vrw1n5LnR9+BQObc/55EPT98/f8bM710cz3l9g0mDcZjm+Gyn1Qm6/8KKvJ16QqUNeHV028/sOsVUEDeP1E6pU6xjsn24PN/rx+/r5/++Tm/PTVf52bjGuX/zMIm9BPAW2xuH9scQrWuq0BrG7jMNuzxU0tYOwrWJw2CPwPwYUQQgghhBBChIT2x77qU0HKAPal+r0iisqtUz6fovq9dzg52Eu94ABpixnA0n/77Z9oJfBZMEWZmtnd7MKFOWDWzGq8uRCm+PPlbbTrjMiYIXsvTNZ8oe+x/Wgw0qQZj10csJbeLVFK8jq0maiO06Rk/wbue+kDwDB78KLEpEx36a/oNKAQShpZNNRfajZroabuZF2JazaQVViiMn1kTbq9/p/V+FIvU/ti/+L4uDaLypohppmiM0udlnO7p2lQtaIdp/fUTiXr15fzvvqPhgiU4Im2LudOg1JT0xNfy52NzwTylUyvSGPzs38d+rfWbE1vfPZYbIZS09H5/Filc339A8H5/ApU/+GTldtKkxrQ8cHv18/N9VOZqpxTCY0M0ljrczrUHw319eFDsM8P65TFDlPyqnVrg3H+WVlf/5Y6//09P5t6fTTn/aVIBzuqlEDw1DyYltuIjQN1fajXQYSX4ONOg1Kj1t3U6r6Ob026/fyqU6d8jp9CQK+fhFL7uWx9bfx6/Zrx/u2Lr/7DJitTztumJDdDUZKHxgS6sWPHWj4a8YtQj6ORmb8BzATW6bDkPRaqvRaXoP3mwzyQ8hTLn12AYeyIUA9HCCGEEEK0EWfOnAl6HxbnH+BeQqxjt1gsLn8NDQ00NDTQ/y+vQ4Oa+dvwk5IF/NNP0HCR+P+8zHFjIccyr+err77i3Xff5cMPP2TRokXNGlf1e2t45wvl/lWjtVNAn6L6va2888UJZdmQO5k4IYpg5wgPGDDAZ3B3yZIlZGVlXTJBYCGszCUwIxsyC5RZjU0GIBP2ZUN+GaCH3AL79M2pOteYZkqxYy1hU6p9Gmd9imOmsa/2nbdHDylxkKG24U//lIAhSSm3ix5yMyHNOcpbArokpVaw3wHgklT79M4pxTBlk/1xbpWyE6kGdceAlFwgXRlwbi6kp9u3HZYN6WXKdvtiIF8PVaUQbYbUGfY29HqIy3TawWYww84c2Ko5iPG5cFsaVBqUuoWgTINszVyqTFW+JLetr80O1Ewj7TzlZZEO9liz2UxKTUKriVXKFKWrYpQsJ49SHGu0Wu3UjBV8f0nvV/8pkJWh1MHUth2ZAtPyHAMpRQbYU+ZmudO02lbOGZVFOnuwz2Hc/m7vqX+w1XKscW7fXdvOx9cMRTPsbVungZ2WB2EexmZrw+zh9VSX7/R1fqnHv9H9a46P9lyNzwUK1bac9rPJr5/Z8fyI1ENCgTJluMN1ood5BbBRczy0r8VOA2yNs48p1NcHEPLzw8r5WNheH1/te9oHGnH9NGf//Ojf2/k5cW8zrw9Nf019f7FuZ6NX6uGOj/Zv+0BcH9b1vJ2zOw1KrWFjqeM6vq7/Ih2gfV4PEzPtU1I7tN/I60fbt3V97fGML4apMX68fp7ev33x5/z0dn67WR6pV6bT1p6Prc3p06eD3sfZs2cZOHAgBQUFfPjhh7zWf34rCgB74zPY67MBrxtY8iUALIQQQgghhAgtCQB7518A+F/KZ0eLRQn+NjQogeCLPxL/wStBCQC3Np07d/aZAbxy5Urmzp17SQR/23MNXOnfN5MBcArIXkrt+60EDAeaWEdY+MUayGnNXx63SWoAAaeAvGg9inQQLteFEI6C/N5lLXfgMn16a9Ka3r/VoHJr/jc8VAHg0E8B7VyD1/pYe+uQ8YvmFvtjsE/v7PCdhlPNX9utuoGUABZCCCGEEEKINkIz77NDNaD288EvUDWAW4tQBx+l/9Yb/G1PTNmQGeovV9u4sDSlHmXF5lCPpH2pzFGyxxo7LbFoISVQm9J6AypChErdZrVucTt+75L370tD6APAftUAxikD2LkGsPaxc1BXWxPYTSbwpfsDeCGEEEIIIYQQDpxqAGs/J7YTUgNY+m9L/XtjMiizEqfHgM5w6bXvk1mpB6zTKeNI0kEQS0sKlFrBIc9iaieKdEpd2cJ8QA/hoR6QcC8R5riZtlmI9i4szXtt+SYzK7Vu9wB7ktzU324FWtv7d5HOPqW0tpaxUHQK9QBcudboDXYNYCGEEEIIIYQQbYFOmfoZzefEhhAPqYUFKgO4tQSBQ52BKv233gzgtFIIZqwu2O37FA2l7ee3K+2Kc51id5xrFLc1Uy0wNdSDEK2SXB+iXYuGOc34t78lrh9v79+huH7l3xPvWmEAWJPxa7vVOd56zATW3lqcfuntMP+Xpr1g7osQQgghhBBCtB8VFRVs27YNnU5nyzTt0aMHw4YN4/bbb6dHjx5BHoFT2SA1FtyePve1tQxgIYRoa2LzIEuyKoVwS64PIZou1NdPqPsXrlpfAFinCc42NxNYadB3JrAQQgghhBBCiCarr69nxYoVREVFkZyc7BLo3bVrFytWrOD+++8nKioqiCNx+rGvNgjcTrS1DGAhhBBCCCGEEI3X+gLAFneZujgGeR2CunjOBLa2IzWAhRBCCCGEECIo6uvrKSgoIDk5mfBwexWo6upqW7B3zJgxjBkzhhUrVtjuB4VFMoAlA1gIIYQQQgghRIdQD8AjnVOGri3TFxwyg0HzIV/d1uFWGxV2FwQWQgghhBBCCNFU1sxebfAXYN26dS7rPvLII2zbto3jx48HZzA6Hc7VfxxniGr7ApUBLIQQlxqzCQymUI9CCCGEEKJ1CHkAeOTVEUT1udJ1QaNqAFuDxLi59VADWILAQgghhBBCCNEsFRUVREVFuQR/vUlOTmbDhg1BGpGl3f/2VzKAhfCkRPn+qCkRQlOqsq1OBzoDlARgOAa1LbOXdUo0/Zq8rSgActIhMy3UoxBCCCGEaB1CHgBO1o9gyo0x9id0TlFch0xgbc1fHG/BNdZrbcdbJrDUABZCCCGEEEKIJtm+fTtJSUmN2qYxweImsf1Y2CkY3E5IBrAQniSCpdj9olRvAdYSSN8LVRblfcVSComN2d6DUgvofQ05T+kz19eKTVekg1UmoASW6GCn025UpsKS1KB175Ov8dmUQH6K60sjhBBCCNFehTwAPOXGGGbo4+1P+KwB7JQJDE2oAaxtP+C7JIQQQgghhBDtRo8ePRq9TXh4OBUVFYEfjO1jn+bznmQASwawEL7kWSAt2v0y8wHQG8HDYp/bh4jZZECn07n9MzgFqyOG2u+HuduNvVAX3OF65XN8gCkbcjOcnjNAqkwJLYQQQoh2KqQB4JFXKx8qe3fv6joNtMcawE6ZwOAjE1iTAWxxjhK3o28BhBBCCCGEECLArMHE6upqFi9e7PDn7jlrXeCoqKjgDMg541c7c1Q7IRnAok0wm9Tpmg3qbap9GmaHKZzNkGqwT5PsHO0zl6hTLXuYutnXFMupOohJh7J0TR8l/m9fYnLs3906VZp1DKnep4R2Zj1ObvY/Oq0Ui8Xi9q9UE6wO10N4DBADkU7NF+mgMB8og+U6JQPXlg1shlWa5+pM6n01S3enwXH9ylTH5dY2igz251cZoNJp/72Nz6YE0uNcY/BppZAxVDmNTIGYtlsIIYQQ4hLSKZSdJ+tHsOnTKkDJBM59Z7d9oUMNYFwzf51rADvcqm1YM3+dbwNcDOrkyZNkZGTws5/9jClTpnD27FmWLFlC3759SU9Pp1Onph9ma9tHjhwBoEuXLkyZMoWHHnqILl26NHvszs6cOcOOHTsYN24cvXr1Cnj7QgghhBBCiLYnKiqKxYsXOzxnDfq6U11dzbBhwwI/EOvHvAbNbTub+UkygEWbEJ0GVUBMoTL18mYDFBqV+zk6KEmDRDMYZkBBKeSp25lLlABxaRpQAjM2QYFFzd41Q2oMkGvvJzEPLHlKqqg7eRbIMMEM1Dad+No+ZjIUpNmzh1N1UGLRzFNcBtlG+xjNJTAjFUrz3LfnwAw5aGbSU7dPLYG8xk2EbM2qjdCDdpL+qRaITYXCvTCvFMK0G0XDHIsS2C3Mh+WA0QLhJtiYA3NKISwVCtXVY/MgawossVYNMMOqGIgohix1uJUmKIxR2on1Y3xWJZsgZYr7fYtOhNJENRafDZkFkNi6krWFEEIIIYIipBnAU26MYV3Zf1lX9l+S9SOUJ51r8mozgL3VAHaI6Wozgd3UALZogr8BrgH8008/sX79eurr65kxY0azgr9aycnJvPrqq2RlZfHOO+9QWloakHad1dTUsGHDBo4ePRqU9pvq4MGDPP7443z55ZdN2r70o/8ycmIy+82HAzyy5mtoaODQkW8wrS7krvvTW+UYhRBCCCGEcKcp0z8DHD9+PDhZwM6fCx1+DNw+SAawaFNSMu3BU+Nkx2mYzZshLtPxuehEiCtUsmhLNoExQ7M8GjI0wd+WUJUDMZoM3XznFfSOAeLoRDDudc1Udse8GfI1mck6HcQkQf4mZbGfU0CPL7UHW6c6B3kbwRq0DUuDOX7Er+s2Qw2wJ8meAVyYriyr1Oy/z/GZIXuv75h3YhqUFkB2jGMStxBCCCFEW9UiGcDJ+njWzpzs8vyhb09TfkT5YNmrexcsq59wWaegbA/Jazd7rgHsNvNX+1ib+ev8WOf4S8kA2L17Nzt37iQrK4vwcHe/S2yabt260bt3b4YPH87gwYM5c+ZMwNrWiomJoaCgIChtN8eJEyc4ePAglgC/Xq3ByVNnWfzci/S6oifHvz0V6uEIIYQQQgjht2HDhrFr1y7GjBnj9zb19fXU19c3OXjslTYD2PlzYzshGcBCtBLmEshGyVrWZgAHkj7XfWYy6hTQ7hcFXopjxq4/ju9Tbp2zfRurJEf5HYDP9UyQXQiZVZIBLIQQQoj2oUUygNeV7WHm2s18dqSW3vOfRzf7WXSznyXqiZW2daKeWGl7vvf85yk/UqsEf9cVKyt4qgHsnAkMrrM7e8oEdogaN9/Ro0dZt24d999/P9HR9v9Nnjp1iueee46kpCSmTZvGm2++yf79+/n1r3/N559/DihfgixcuJA333zTbdvnzp3j5MmTfPTRR3zxxRdcd911AOzbt4958+Zx9913M2/ePL744gtbn9nZ2SQlJZGamsqyZcvIzMzk/PnzbNq0iVmzZnHy5EkAh8e7d+/m/vvv5+DBg+zevZtp06bx3HPP8etf/5qDBw+63ZeGhgZeeOEFnnjiCV555RWSkpL4wx/+wIEDB1iwYAGJiYn89a9/5fz58x6Ph7WNxx57DJPJZBt3dXU1u3fvZtGiRZw5c4a5c+eyadMm9u3bx8MPP9zkjODWpM9VV7LWtIhp994e6qEIIYQQQgjRKLfffjvbtm1r1DbFxcUkJSX5XrEp3GX+Sg1gyQAWbVP0ZNib7Vgz12yCvUYl4Jo4BQpzNMvNkJPeggM8AAyzB39LTG4ygMtghsk+xhITFMZppoj2IjoNKISSxhQNbr6dBlhl8r2ezV6oAzBD5Sb707EZSk3fwlR1OVBXotQVLmpEhu6mfMjwcrzMJUoN4ANDobRUgr9CCCGEaD9abArodWV7yH1nF9syHqJXN8+1a3t168J7GdP57EiNPfMXvNQC9pYJrL11kwkcoBrAVsXFxfz444/ccsst6NSppX/44QdWrFjBkCFDeOONN1i6dCmvvvoqFy5coH///nzyySeAMsXxmTNnGDVqlNu2161bx4MPPsgrr7zCs88+S2xsLEeOHGHFihXMnz+fkpISJkyYQF5eHmfPnmX9+vWcOXOGdevW8cwzz/Dtt982aZ/Onj1LVFQUL730EgMHDnS7L2az8mHj0KFDjB49mueff57q6mpMJhMLFixg0aJF7Ny5k6qqKo/Hw9rGkSNHuO2221i7di3du3enuLiY0aNHs3TpUq644gpWrlzJlCkeCrv4qeb4CabO/CPri97GYrFQvreKqTP/iK7vOKbO/COfVx3i3Z27mfjL+Rz9RvkYcvSbOu55cAEffbLPoa3Sj/7LiNt/y6I/5zHu3rnsNx922x7AiZNn+P2TL9Dn+kTu/c1jPJG9kjkZOZw7d6FZ+yOEEEIIIUSo9OjRg/vvv58VK1a4LHM3xfO2bduor69n+PDhwRmQ849/HW7bB8kAFm2C2QQx6ZCfZJ+vNz0GrFMXJxnAHK3M6ZtjsE+BnIMmIzYRCqbADOsUyTNgSi6UpSt1gjGDQV2WXqa0r9OBLtU+jlSdMo4yzVTLtumTfWwfnaZMR23dbhOQAiTplCmeDToo00Mm9mmis/dBQZ5/7YOy/5tm2PswGAI+v3FsHsQDy9VpmiviYJpaYnmJTqn/S759GuclqR62nQGopd+3xkBlNMypgvi99raXZyvH6DY/SxibTbA313EWcPtCSDVAzgEl8JvWuLLIQgghhBCXvBaZAtpqXdkeALZlPMTIp//H7TrbMh6i3Br8Bcdpn3EO+vq61Wxv+8W3m0ziADEajfz3v//l5ZdfJj09nU6dOnHs2DE+++wztm/fzqpVq2zr/vDDD0ycOJF33nmH++67j48++oixY8d6nDZ67ty53HrrrSxevJiysjIGDRpEeXk5VVVVzJ8/37be1VdfzYkTJygvL+f++++3fXDX6/Xs3r270ft0xRVXMGrUKDp06OBxX6zTUQ8ZMsT2Jc+QIUO49tprGThwID169KBPnz5cuHDBrzZiY2Pp2rUr1157LSdOnODHH390GdewYcP4n/9xfw55813997ywZgM3jxqG8ed3cOjINzzz13U8/fgsNr6Yzcsb3mLZ31/hyd/PoGOHDlTs/5L+fcPY/dnn9Ivsw/Drr3Vpc8/nB3l07q945vHZHP6qhj/+Kc+lvRey08h76V+cOnOWvdtfBuCPf8qjy2WXNXofhBBCCCGEaE2ioqIYM2YMOTk5JCcn2z7TJCcn29apr6+nuLiY+vp6h+cDzrkGMCA1gJuWASxBYBFS0Wk4zl+cCLaHFrDVmI2GvFLNY+d2EqHU6Rcg2nadlznLs3hum2g/tnceW5r9caJmW7dzNfvRvq/9D5CppTDV+clEyPLjxzXO22ZpdzXaQ9t+ykmHTE9jUA+NEEIIIUR71aIBYIBNnx4g98E7PS6PCruS23P+YX/C4pSx664GsENQFw81gLG3E6QawFdccQWpqalkZmayefNmfv7znwPQuXNnnnvuOeLj4x3Wr62t5fXXX2fv3r3s3buXhx9+2JY57E5kZCTJycmYTCZuvvlmAIYOHcqf/vQnevbsaVvv5MmTNDQ00LVrV9tzDQ0NtvvNqbXlaV/Kyspc1u3Tp0+z2zh//jw//fRTk8er9f258/zJ9DJ9I67id//fL+nUqSMffrKPouLtFBVvt6139+1jubLn5STecQvvlX7CuLEj2Fb6CfdOGkeP7t1c2r1hWDS33DScDh06eGzveN1pSnf9l5Tf3Ee/yDAA7rxtDDs/+Cwg+yaEEEIIIUQojRkzhqioKDZs2ABAeHg411xzDYcOHaK2tpbvv/+epKSk4GX+WjnXAKYByQCWDGAhRNuU147e24UQQgghGqvFpoC2GjkokvIjNR6Xlx+pYeSgSGxRW21QF6fMXYfaTppgbohqAANER0czffp0Xn75ZT7//HPCw8Pp378/GzZs4PTp01y4cIEtW7Zw+vRpwsPDGTVqFC+99BLdu3dnyJAhPtu/4YYbGDx4MEVFRURHR3Ps2DG2bNnCxYsXqa2t5a233uLyyy8nOjqaN998k5qaGr766iu2bNliayMsLIxTp05x4MABTp48aZuG2hdv++KvprZx+eWX06lTJ7777juAJtUA7trlMrp368LXx47zXf052/PTfnY7pw68ieWb97F88z5vvvpX+vTpxd2330zF51/yyZ79HDlay00jrvOrH3ftXXnl5Vy8+BPdutqnPw9UYFsIIYQQQojWIDw8nEceeYRHHnmEYcOG0aNHD4YNG0ZycjIZGRnBD/6CmxrAgS37cymQGsBCCCGEEEIIIVo+AHx1BOWHlQ+Tt183iC//PJcv/zyX268bBED54VpGXh2B7UP6JVQDGECn03H33XcTFxfHCy+8QH19Penp6Vy4cIEHH3yQBx98kOrqarp06YJOp2PcuHF8/fXXjB8/nu7du/tsv2vXrtx777188MEH/PDDDyxYsIDXXnuNyZMn8/jjj9OlSxc6d+7Mb37zG86ePUtycjIrV67kxhtvtLURGxvL+PHjWbJkCZmZmX5nBHfv3t3jvvirqW0MGjSIYcOGkZGRwb///W+/+9Pq0KED6SlGBvQL5+n/s5b6788Rd/1g9psP8683d3Lx4k8cq6njNTV7N/raAUQN6svfXtxIbEwUA/u7n55by1N7PS/vzg3Do9nw+laOflNH9eFjFG3e7rM9IYQQQgghLkXDhw+3/TVnBqJGc6n9G/gf/bZ2kgEshBBCCCGEEKLFp4CO6tMLgNcemcqNgyJJXruZXt26sG7mZD49XMOhb8/Y1gECUAMYp0RfpxrAAfgyoHfv3qxZs8b2uGvXrixevNhhnWXLlnncPiwszGU6ZE9tA9x8881s3LjR9liv17tsN2DAAF544QXb402bNnH48GHb+NLS0khLc60xM3r0aNu0bYMHD7bdt+rfv7/bfdHWIQbIzs72uA/+tuH8+Mknn3R43JQawJf36M5Tj84kdeFf+PuL/8ujcx8kNzuNxTkvMmP+Uu4YdxMLH/kVAF26XMbP7jIw4//PZkHqg3Ts2NFn+8Oui3Lb3mWXdeaR5Kk89swKrjdM58EpdzDu5hGYv/y60fsghBBCCCGE8ECbAezwOTK0w2pJUgNYCCGEEEIIIUSLB4BHDopg5NWR5L6zi1+sKLI9v23/YdLvGkPWvePYfuCwfQO3NYBpRA1gnD7sO9UADtF0YBaLhVOnTvHGG28wZswY+vbtG5JxtBeGsSMo37rO9nhTwbO2+xPH3cTEcTd52Tae66IH+dWuTqfz2N41V/fln/lP2x7/43/fdggAO7clhBBCCCGEaCTtjFFSA7hNZABv376dhIQE6V/6l/6lfyGEEEII0QgtPgV0dd1pRi75Hxa//r7D86fOXWDx6+9z7RMrOfX9BdcNHWoA46MGsMUxttuCNYD99eWXXzJnzhzq6+t54IEH/MouFS2noaGBI1/X8Oqmd/jl5Nu58orLQz0kIYQQQgghhC865w+CUgP4Uq8BHOrgj/Qv/Uv/7bd/IYQQQohLWYsHgJPXbqb629Mel1d/e5opy//XdYG7GsAOtYBxvAU/agBrb1vW4MGD+ec//0lWVha9evXyvUEzTZkyhezsbLp27Rr0vtqC/+zey8g7komOGsh994wP9XCEEEIIIYRoBWp5e5GR1RWN3WYRb7dUPFE77XM7DP5C28wAlv6lf+lf+hdCCCGEEI3T4lNAN5o2s1f7uCk1gC1O24cwA1i0boaxI/j285Kg9vHQLyfx0C8nBbUPIYQQQgghAqbiX2yPugvKKmD4cD83imDS0qVBHZYjddpnnQ4s6vTPQVfNe2ve4YshdzJrQpTL0lPV5Xz6yW6+OAFcNZppU0cSzJ8At7UawKHOAJT+pX/pv/32L4QQQghxKWvxDOBGs1jcP/ZUA9ghE1jdxiHW2zpqAAshhBBCCCHEpaSirJqE++4joXq9PaO39m0WGY0YjUYWvV2LNUvYaDRiXPQ2tUDFamsGsGbZ6rd5e9FqKgAqVrPo7bdZrbbTuAxjZ9oZo6yPg+tU+ScwejRXuVtY/R5bPznJtRNnMWvWLGYFOfgLkgEs/Uv/0r/0L4QQQgghLoUAsJW29q/11l0NYB2Ot+pi11ivZAALIYQQQgghhH8qKKtOYGREBCMTYHu5GjZ4Mo0AACAASURBVEQs305UViGFhYUsnRQBteVsj8qisLCQwqWT0IYRa982sT3h78oy/SHWVNmXVa05hL6wkMK/z6J6vRI4bhKXmZ6C/HnvVDlbT47CTeIvcIr3PunNxKkTiAp+1R8bqQEs/Uv/0r/0L4QQQgghmhwATluYjmX1E+rfbNYGclRMptK5TZ81gP2tBWxr0OlWCCGEEEIIIYQ7tW+vZ0vVGn5nNPK7NVVUbS+nFoiYlMY1640YjWo2b8Qk0q5Z7zaT9/ghSBiphoSH38esGPuymFn3MRwgYgBuY6n+sjj/+jeYn/dOUb71IINv9DDi6k85OTgq6Bm/ziQDWPqX/qV/6V8IIYQQQjSjBnA9217NZcK7gRuM3WZiZ6t375jOyYTT9H5qs/K4STWAnYPDFk0wWDKAhRBCCCGEEMKzWsq3R5FVuBRr5d+K1Ysor53EpIgIJi0tZBIVrF70NuFLJxExaSmFk9Spn8OXMkDdJvwaWF9eyyRrpnAVTA/4WNUawGjKBQXJqfKtHBw8kam9gFMeVjpZzXtF1vq/Q7hzYvCzgaUGsPQv/Uv/0r8QQgghhGhGANjZZCpXx3M9AN+ybvanRJnGwetqkDh5NpbBR9E9tZm1Tz9Bcj91s2N70D21GZJnc3Iw0K8P35S+wzc33kh12lFueXAQvQDL6v6sm70aljyubnueba+amPDuTbxnupPbuwPfHyY97f9icqkBrH1s8ZAJLIQQQgghhBDCRW0526P0LNU8NVwfxZJ/VTDymvX8Tp3L+a6sQiJq32bR7/4fe/cf3MZ53/v+jU4yx6ea1pSjH41/tLQEyqEkeiTH1+kF6jiSncyQ8m1YjoSbk/MHnXMkgrE6AU8Tup6YY5keOTctkw7RiR2R0q3NyalPC+kwzJmImCYWZUcXbOTjSJzoByMRspjaiWOJluh4lDrTmrh/PLvAAgSwAAkQJPF5zXBAYnef59nF7krAF9/vc4gJ8wSRNWAnAq/5zOepDfw5gUNA3af5dB1lYL/xm0mfFqgMpq9f49qlIxx6LfXc4MqdtGwxEd7p6etcu3QJ7t3JbitKPDY2xvSW8s4DvBwzgCsZBFL/6l/9V2//IiIiIkvZPALAK/jU5x4n8TmswOuL1O8xWbqhr3TQ/shr1J/eyvWt98Kx13h+3QpefsUEeh/hDB5r3eeffpzxR45SD9TcfIOOPQcJcy/HtwIcpf4fbjYZwPuGTZD418fwPPm/wbOD8e4m8NzMlnfP4OkYLiAT2PnoWC4iIiIiIiLZrfkMz+zJeG7THiKbAEy2b8pneCb9CTbtsTOHN7EnEmEPwLmDBF78Iz5rtfXMpuTa7En9MQeODGD77zLFgGu37Wb3NuuP6TEGT9ckg78ANTUr4ZZ1judq4PXrTG+hrAFgZQCrf/Wv/tW/iIiIiMx5DmBTAvrrePZ8HU/oRRO0DZs5gXvvuok/WHUvvPBLfnXHBkLs4I9vvsLQMQitWsHPXj+abOULr79j1gWm37hIOFd3iQShVSuouetBM+9wfwMfu/lmQi+9yFO/riPR/5eMfyHXXMBWG2mPidSjiIiIiIiIlNe5gwQCAfPTPcnu0GcofYgxc+7fzApQC6h2G/fyOscnrb+nJ7nOyrLPCbwcM4DVv/pX/+pfRERERIpTshLQoa9shf/1dTzHTAbwUwAc5cfvdtD8lRVw+qAJ7k7doHfdDsDKAF73EX71+mvAVtc+wlM3eIoYK7/xv9MzeL/RS9jj4fnuEMcfCrPtpXxzAJMeFNYcwCIiIiIiIuW3aQ+RSGYqcak53vBlxoLLZPL4IV66ZH53loAG2LL9Ho6PHOLQSyTnAC53AFgZwOpf/at/9S8iIiIiJQsAh6eg1yoJPf2b9+EN8/wXXrnC9c+tYOgb1oovHOSFpx8ncbABgOkLL7HyBeCRHA0fu8jYnz6UnAN46OnHSRx80Nr2GCtP13HdmieYt87geYksmb85MoEBZQCLiIiIiIgsFxmZv2lf/i2PtFLQmWpq2daym1yLy2E5ZgBX8xyk6l/9q38FgUVERETmwnPfffclXr37zyo9juJlnevX7ZGscwAn+h+r8M6IiIiIiEi1+/Wvf132PhKJpfsFWHvsiURi1s/MzAwzMzPc+lffg5kZIGEeEzPwwQcw8+80/Pi/czUQ4a2uj/Hmm29y7NgxTp48yRNPPFHZHSux2267zTW4293dzb59+5ZMEFhERERERGSpevfdd8vex3vvvcftt9/OwMAAJ0+e5Lu3fql0GcALzv7gImGX93I8zpoD2PrKt+YAFhERERERWcYyMn+dj1VCGcDqX/2rf/UvIiIisnhcunSprO2vX78+6/NLLwDscQR7mU8GcLLBnF1du6Ou3HsjIiIiIiKS9KFzP6nwCM5xMNDND62/6nZ/i2c+s3iCgUVxzgFc5jLQi4nmAFb/6l/9q38RERER+Z1KD6BoCee7eNIzge0gb85MYGtTzQEsIiIiIiKS7soPeCLwIn/0rQiRiPkpKvh75Qc8cfBc+cZXrAWaA3ixWY4ZwOq/evsXEREREZG5WXoBYFuyrLPjMeEo6+z8O5FIL/uV+SgiIiIiIlLlzn3vELX7niEz5nvlB0+QjOs6grznDgYIBAIEAgc5xzkO/vkhJn7Ybf3tXB4gYDdw5Qc8cfAgB53bWeuk9ZG5XTEyM3+X8LzHc1GqDODFotIZgOpfGZgiIiIiIkvR0isBbSt2DuBsGcBV9k1wERERERGR3D6Nb1Oh655jdHI334p8BjtevOlbu5n83m08s2cTnDtIgH1EIqbBcwcDHDwXYc9q4Ifgi0TYc+4ggcAo+yIR9lz5AU987xxsWs0Pwj/n85EIm4ArPzjID65smhWUzmvWHMCeqvryrzOI++1vfzvnet3d3Vmf/+IXv7joMoCreQ7Sau9fRERERETmZukFgJNzAGf8PZc5gO0PA0RERERERKreJL+4ApsKiv1tYs/nRwkEAlnnCb7yi0k+7duTWtv3aV78xRVYDXzaxyaA1X9E3advM7+vuY3ayV9wBfj5xA85FPhhcttP79sDxcQjkxnAzumCith+icvM9P3yl79c8Lbf/OY3F10Z6EoHH9W/gr8iIiIiIkvR0gsAZ5bvmjUHcL5MYGubtMfivgp+yxsTcx25iIiIiIhI0rU76io9hDSbfLV0//lBbovsITMReNKODF/9ORPcZm2wh0hkj1Ui+hmT3WtZc1stPxw9x55NVgbw6A+pdQSEc1vNH9V9mn3PzB5DwZxf9p1JLEAG8CTHD73EpfUPsXtbbfLZscFDvHYtfc1b7t1Jy5aacg5m3mWcF1PwFyqfgar+lQEsOfg9MOqDiRh4c6wTDUJTv/m9dwJCuVacg7AfOkZhOAGNpWt2WYrDgTp4GwgkoL7S48kUhe4maBiGFr2Wy8YJP4yMWn+0wb6+LCtZ5ya90B5awMGJiFSJpRcAthWV+euSCSwiIiIiIlLtNu0hsu8ggUAg+ZTJ7v08tYE/J3AIqKujrtYHnONgoJsfmpX41jMAW3hg8s8JBD7Nvsge9o0GsJuq2/0tntkEuMYk1/CZ0B/xRCCA+eqtaWv1D57gzyf/E/+4Bw7936P8n//wX0n8v/+J+v/y4uwmMjN/Z8qbATw9dgruvZdbrmcuWc9Du7dRm1xvkJHyDSNpvhm8ygBW/4up/8Ug7IcNsfLFGMvdPgBBD2ycRwA22/axBPj9+bdr7INEn9nJosTBXwejAFaQ+agV8AVoG4a+GFBsu4vPoAeu9EL7BhME3T4B95cwTg4w3mOCv9VoPAgRcgQfF2D7SpsKw7Md5veGXlgdgatdCxNovz8G95M6hsuJ87jOkivYXQELcX8RkcVt6QaA0+YAJnsmcKFzAYuIiIiIiEgyqzfdGvZEImQ+O/u5NXzmmQifSa3A7KY+wzN7svzOJvY8syn1fOQz6dt95hn+0XrPt/sfN5JIJEj81/9BIrNCFKS/H5xxvD8sh+kxRq7fQ8vWaQYzAsBbWral/T35OqzbXt7sX1AGsPpfXv1nikehdT90DUCjPsQuXN8874Hz3b5oXuhqg4udqaBzKAahOPh7oK/yaaLxsJ86OyCdwdc7QayIYPuaDanfV5X6vI7DK/3Q0AZn+kvcdqk0wr5ynmJnYQpYVantK2Q8CJH+VNBvPAyRUWio9MCcvNC+0LeXUvHB3hhcdXxJ4ISfBfmyXzFy3V/CfjgfgD5lXossa79T6QEULyNqa8/h63xMCwLjeCT1N9bfigKLiIiIiIgsH5kZwPb7w5KbZmzkddZtrXVflUmus44yV38GSpcBvFhUOvio/hdH8DcehaAfeoBYLD34Gw2aS9zjAY/frBeOp5aHHcv9QUguiqZvY/8ezVjeMQpNHkcbYefATCXksrWfT9if2igYnf135sFxHhTnDgSd2/nTB+C6PTARTh2EtANQgHjY8eJ5IOjou24jnJ8wY0zu0wSwMb2Ni+H0F6DQ9u198wfTx18gbyhmvoyU5aeY4O9qH6yuA+pgbcayqTAc8EC39XMgaAKRxFPPD4Zh0G+t44cTGcd/vAfe9sEnmwseUmHtO9bpDpqx2uN0rnMimD7+ccf4Bh37Nmtba/tk3x444E/fHtLbz2xj0GMCoIzCs46xFirf9oOZ/cXTX6tut+NX4P7N1VQ4PfgLUB/KCP7men2is/fjgGMfpoo4//I54dj3bK9LzvMfE9y2t0vuQ5b+850f5Tz+hV4fefsvwfjy3V9CMejcYAo5hKPZthaR5WAJZgDnmQPYnvvXdQ5g599L9WtGIiIiIiIikib5/s/OAJ4p2xzA02MjvL5uOy01wLTLypOXub5ua+kHkUW2DOBvfvObrtt9+ctfTtt+sah0Bqr6r3AGcBzCPSa7aiDLVLPRIOzf6Ejyj0PQMb162A8MmCrEyeV+6IyBtxESw+Bpgo3DkGg08cLWMDSGgEbTbr4SzeEeGEg4xhWHYBD6+qzt59l+XqEYbAjCULOVEduIKYk8kMqadSvBHG6FjV1mcPYBPetY7lrCeRT2B1IHIR6F1iDECql/GjcRfWeFhnjUBHrtDN+zFyF+EXw+6/cszXSchwmr/7AV/Q953dtv7INhoOksDE+YbxWkbb9w7Ky8NT5Y7Xw+lD4v6gk/HAmb59oTJgh5psME+fZ5YSoKz9YBdtAvmgoCrpooYkDewtpvT6SyTJ/FzC+8OgxHeuD+PhisgzNtsDdhsmfHgxCpS81D3JKAFrtPey7YjL/XDMM+63QYD6dvb2dbBiag3trf7qZUEy0JqA9C5KzJ1Cw2gzff9i3DcKYJ1vamAqwPtJljYY8v7/Ej//5hHdes2iBA/uV7re9JZGaUtzguh3yvz95eU+J4+wTQao7z3gT8yAM/mijw/HPhViI63/lf3+c4BsMm+3YqbPpfVcj5UcD5lc+qEOyzxnY1yz6By/XR6dL/PMeXNtYc9xcw/w7GGiEaBr+qa4gsS0swAJzJA2gOYBERERERkarnwZR9howy0KXvavr6Na5dOsKh11LPDa7cSUuWNN/Jy9dZt3UB0n/JngFsB3fnun0lVToDVf1Xrv94FOqaoHcCYjk+kB46CwPOWKPXUa04DpHNGdt6oXkzHHXG+NogZH3A7t0Ao0OFDtB8sN+RJQjT3OcI6M61/UI0dsL+Hkxv2XbYxY4uaG0Cey5LXxsMFFMP1GfWt7v0NkJgv0lzdotox49Cf4f5SdNmArTeDcBFmDgPgQGItMLEZtickco63Jfqf8NmGJoAvO7tJ//sSkU8nNu7Db9EJaDvj6V+b4mlL5uKwpH98Lajm7WB9HWcAchVjbDdByNWAPbEfqDNWl5MALjA9p2SQakQtANE4QwQ6EsFTuv7oKEfxqNQ73J+TB018xa/3WTacRqPQn0dnBs1wcd6+1A3LmB540YItEGkA8ZDJmD3Sr85Xs7gXK7jV78x//619LnPI5tv+ZRbJQGX18cOFK7yWlm3m7MH0As9P+aikPOfNrjfOpdWWaWOp6wviuQ7P1zPrxJXmc+8PqbC+ftffbE048t3f3FqDEHjDjP1+tDwoqiyLyIlsgwCwNnmAi40E3jBBysiIiIiIiLlknzfN5PKAE6+Pyyt2m272W1P8zs9xuDpmqzBX5jm8vWVLFD8V3MAq/9l07+3ERITJsvWjwn0LrrEJB8k8nyoXn5eCJw1WasbemYHR103b4SYI2Ie7TEpyrEFmhTS15unrzoTLR/qNxH1ADAEbKzLsX6x7c+PNxQjUc7DFIVnm6ChF9qtc+yEH865bLZqs/VL3ATAGIVux5cUIp7iMwiztu/UVlx7Vy7i+gWBq+fNY86x5iiF21L6f+5zqu+Etf3wShg4bwJ2AZdzwj5+bvs3XqIM4Kk4Rd84r1wsbn2nrOfHXMzx/Hdjnx/jbudXKWW5Plxf/6H8y0stGob9EeiaUAawyHKzBOcAzuDJiOZ6HBnBaZnBpD+Cqj+LiIiIiIgsJ8n3e44vAyffH1bI5GkurbyTBYr/ag5g9b+s+scLoT4YaIYef2pqW1vzZhOvTLJKPAejpMVGncv3n4UdRX7AfdFqIx4108Um22f2mOYia/uFCg1ApMfsWGeRaVt+P0TtAzSXT/1HzQtgNxENmyzkQobhDQERR/+zVgDfWTjbZtrbsBn6+2FDgeN0bX9pWL3DPI6HrYBuhrc7UnOKTlklnxuaSZZx3mf/DJt1ig0o5WzfjZVtGcmYt/UM8EABgfP6TjNnqXP7qaiZV3XQuv7WYLJNpxzbnfDDgTzZr27L3aRt7zVln9/uyJ79C7mPn9v+1fc5XrvMnz735atCJkN5pC5jTma/dfzm+fq47V+puJ3/ObmcH67nV5m5vv4LNL541PwzcHEDxGIK/oosR0s/Azj5TW5n5i/pmb9umcAiIiIiIiKy9Dmn/8GRCVyGDGDb5PFDvHTJ/J6tBPT09HXW37kty5bloQxg9b+c+rd5G01JSvvDanuewsY+uBh0fMfDB71dqZLLoRiEg+CxMuV8bY65hKNmfl6wvjvSnPrbvzGVOBrqMmUxO+z2h7O0b88r6YO2zdDZB94StF/g0TGR7vNdGTHcuGk4GTSxO2lzTIq8GYZaoWnUcYBChW3v98Coz8yjW+dxbN9X2PYAsQEIOvv3weauVP3RzaNw1qr52tgMOFIew37oGAU8MGxNmtrUb61j1TDN1340Y/3modTfGycWfB7gWewSw3VmHtOGXjOH55kO6D6fKv/b0AtXW6F7FPDB9uFUSVzbCT+MWIeg2AzgnO1nzLebzDJuS42tZQJWt8Kz1umx1mfNx1pIx15on4BBx/b4YG0bfLIxe/tglu90BDDr+6DB7xhDxnI3btvbWcC5sn/zvT5u+zdf9X0mE/hZ6xxKjj/H8Uu+PlHotiqnR/xW2eR+OLDRBFXPNMHqCZf9yzg/IHWONAxDS55zyF6e7/x3ZkB3n4W9A3DEamvEmgfY7fwoxfGfCjvGgaMst9v1UcD5XdbzI25ujQRM4FdEli/Pfffdl3j17j+r9DjmYS5zAKfPBZzo/8usLV+7Y3ZZmVvemOOkGSIiIiIiIg7Z3m986NxPytpnooyB0HKzx55IJGb9zMzMMDMzw61/NWSVfQZmPjDv/T74d5j5gIYf/3euBiK81fUx3nzzTY4dO8bJkyd54oknKrhXpXfbbbclg7jd3d1Fzf/7zW9+k3379i26ILCIiMw26AHsYNoSbD9NHA7UwaaJ1JyyS4I1bnqhPSMAvKDHrwKW+/6JiJTSqVOnytr++vXree+997j99tsZGBjg5MmTfPfWLy2DDOA5zQFsl4te+NGKiIiIiIhImTjnALYzgKGsGcCLTWYG8De/+c05bb9YVDoDVf0vjgxgEVnepo6aLNoHllLwFxjvKWzuXxERkUpY+gFgZ3mvojOBURBYRERERERkufAAM/YbvRnHl3+r542fcw7gL37xi2l/OzODnZm+uR4Xg0oHH9W/gr8ii46Vdfo2QJOZt3V7KTNny92+ZdBj2gZM+eBCy0MvApljX+1cuEDHr2KW+/6JiCwjSz8AnDYHMMyeAzhfJvDCD1dERERERETKJPm+z5n5W945gBcbt6CunRm8FIK/UPkMVPWvDGCRRccL7fP4Z208mJq3NJe1vbCvzFmtLQloKW8XWRW6/5klnZ3yjn2er8+it9z3T0RkGVnwAHDi4OOu63j2fL34huc0B3Ciqr4JLiIiIiIisqx5PNYcwM7M3+p63+cW/LWDu4WuV2mVDj6qfwV/RZab+j7Y11fpUVROte+/iIhUj4pkAOcL8BYSIM6+YZ65gGeVfc54nKd33313/o2IiIiIiMiSdvPNN1d6CJKvQlSVUAaw+lf/IiIiIiJSsRLQ+QK99rKCMoE9GeW8NAewiIiIiIhIdXJOA5T5fJVQBrD6V/8iIiIiIlLROYBLkgmc+U1uzQEsIiIiIiJSnZLB35ksz1cHZQCrf/UvIiJSnHgYWoFYmee+FhFZSL9T6QGUjif9MW2OX2fmL+mPIiIiIiIisjzY7/8y3x+W1STHDx3i0PHJ2UuOD3Lo0CEOHTrE4Nj0AoyldBnAi0Wlg3/qv7r7lyoRhwMe6PbAeKXHsthYx+ZAuNIDKbeo+T+Efw47Gg6abT0e8PghWoLh+K224nnWiTr6Dedbsbymwqnrp7uIc+WEP7VNd7C8YyxETwd0KfgrIsvMogkAP+JrmGcL+eZ6cskEFhERERERkXl7+eWXOXz4MC+//HJlBpA5B/ACvOGbHjsF997LLZkLJo9zauV2du/eze7du7nn+ghZYsQltxwzgNW/+q9m4RLFk5aqQTugFDWBohNliHON98DbpW9WCrAQr29hGiExnH1RMF+ANQodZ2EiYf4PkohBYzHb5xBLgM9tyH2mz163FefO9fWJw5EO2DQB+xLmp73AIOr9MbN+oK3Uo04p+PyKQn/b7JdORGSpWzQB4N7PPcSn7vrD+TfkyfimtzMDOFcmsIiIiIiIiMzZuXPnOHz4MFevXmXXrl1cvXqVw4cPc+7cuQUeyUJm/gLTY4xcv4dttbMXTV6+xMqamuTftXeu5Pp0+bOAlQGs/qu5/3gU/H6IVi4ZTgoUD/vxeDxZf/wZwbI1G1K/r/KWeiDwSj80lDEItaR5ob2IoN5clPX1LYW+BIRyDCx+EXwByDfufNtXSMmuvwnz5YlF+bpZCjm/wvuhtzPjOT8El33mu4gsdxUNANf8x//A2JP/JTnf7/GvfJ7pv/1vbLljHt82TvvGt4fZcwJDWiawiIiIiIiIzMnhw4c5fPgw58+f57Of/Sy7du0CYNeuXezatYvz588n11kYC5f5C9OMjbzOuq1Zor9A7Z3r0wK+09OwrrYm67qlpAxg9V+N/cejEPRDDxCLQaPXfHjv8UA4bFVTtSqqOmMbdgVVfzh3NVVndVd/MFWRtZD2iTuWZWzv2r9VkbZjFJqcbTgCEkHruWA0vT2Pv4CDluw8mBqkP6MOazTHzsXD1vr+1Hbh4OwB2uvZP45oijcUI5FIZP2JOYJlq32wug6og7UZuzCr9GwQpqzjbj8/GIZBu9Ssf3YG4HgPvO2DTzYXcMwyxR1tZ/yMZ1l+wA/jGefHiWD6+McL/fKCYx+7g+ZY2O0k97GA/vON37VEb57xjwdT2yXXyXL8872+ufe9wPOPuLkxZDn/zOJo+vmdmWrvVmI56IG6DhjtcPQRLXz7XNeX00Q4/fos5sstZb7+Bj3Q3WR+j3hSr/GUtTzn9Vnw+LOcn472Xc9vl/EnRaFj8+wYfSgGnRvMaRau5jIMIrKkVTQAPP2vv+VTPX/Pz995l+M/+zkAn+r5e8bemM+3jbNl/pKe+evMBBYREREREZE5s4O+3/ve95LBXmfQ116+IBbwS77TYyO8vm47W3LFdGu3cc/1EQYHD3FocJDT1+/MvW4JKQNY/VdV/3ET92kdgs4Y9Dnqd4ZipjJq5DwMTKSqs9KaivM09pmqr6MdsJ9UFVc7EBD2A53WtgmIdUKPNS1nIe2He2AgkbG9I5CWt//GVHXXYWcbjkzMvmHwtaX2u7HPWj9WwMFt7IPhNhg9C13WDgTOpgeh6nY4diAG5+vMznlDMNELo9agA2chstH8vrnDOgBxE5FPOAbfuSE9QFagVV7AC2t8sNr5fMhkp9qlZzedhSNhklmrDcCZDlg9YJbv7YKROkcQMgqRftg+AKuKHVQcDtTBlYDV9rAVYPLB3gTUW8vpSo3vgQBE6lLzDA/WwQhm/X0JeID05XlZ+xhoA/rh2Q4IJGBvL5zrSY0vZ/9u48e9RG++8df3pcZGs9VHwBz/zP3L9frm3vcCzz9/q7kxOM+/ZIA4am4cyfN7AIaa0vtxK7HclzDj8PWm+nDehNy2z3V9JY2aG4O9zkAztBY6WW75r7+WBOyzqmYH7OswlrqWcl6fBTrRCmdInV9p52EB15fb+G3RIWjL8QUQb6P5UtGGi6ouISJLU8VLQE//62+ZfOddPB4P7/7rb5n+zW/n2aLmABYREREREVlIdsZvth97+YJYwC/5Tl+/xrXXjnDo0CEOHXmNa5deYnDMkfE7NsjlO1toadnN7pYWtq48pTmA52CpZKCq/4XvPx4FTx3QCbG+3BVYA53gdSzcEYChjBiIrzdLG3GIZGaFeaF5Mxx1BAFyth83wcU6RwKepw76+2cnGmbtvxCNGTHbKEQCRc5j2dZlUqYBNmyG8xOpZRM96TvQn2Vbe9CBHek7ED8K/R3pGYh1TdA/ZBYXWIL2/pgJRgK0xNIDtVNRk/VnZwCOjM7evbW9cL81rlWNsN0HIz3m7xP7gbbU8mLYmcM7Q6m2H3AEqKaOmtK4Z5pS44t0WNtGgagJbgX6UvtU32eC1uNzyDYMWEHbVSFo73Pv3238rgodfxvcb52Qq6xSvFOO6yff6+vK7fzb79LYCgAAIABJREFU3JX+nLcRNkfMNziiQ9bFm1wInb3F9D5/btcXPhgIpcbotS74Qs6PBbj+3BRyfeazKgCMwrNW5u8rQMD6sobr9VXo+OOw/2x63D6bxhDEBmB/3Zxi6CIiFfOhSg8A4JG/O8rkO+9S8x//w/wb8ziCvWlz/uZ5FBERERERkZLKLPv84Q9/mE996lPU1CxAGiyUPRhcu203u7dZf0yPMXi6hhZHiu/0dVjpqA5dU7OS65cnoTZ7yehSKVUG8GIJAi/6DFT1X7H+vY2QmDBZtn5gYC4B1HLzWVnBZRTqAn8PhPrMPJZdpeovHk2lJdsHNljkZ2i+3vSUZQdvKEZiPvPKRuHZJmjohXZrn0/4wW3m+VWbrV/icG4UGIVuR+At4kkFU+fj6nnzmLOtPEGkKxcpLorfNrsPt/7Hh4pov0hFj78aleL6clPO68/NHK9Pp/oQ7N0BV4/C+Hm40m++VBNIAG7XV6HD7DHfE3BdLwz7I6ZYQuOi+4dGRCS3imQAZ87xO/nOu4DJBp7+13lmALvOAZyRCSwiIiIiIiJl4cwE/rd/+zdisRjTjnlxy6rC7/dqVq6cNQfwyjvLG/wFZQCr/yrr32sCnwPNpjRztsysSA/EHRmHRyPQXEhwyju7IrKdLbbDEQDI2b4XApQmW+yiPfWuNWVpWpt2FnB4Dtm/+XsFNqaCU9FwlgzFPLwhIFL2mqmrd5jH8bAV0M3wdkeq5POUVfK5oZlkCWW7fKyzlG0hAaX6Tlg7mippOxWFV/ozlgMRx7ynU1EzJ+pgFGg02bLO5eNBk1X7QAkCc279u43fVZnHP2/eHXB2f/qcufEwnA2Yc7qx2bp4kwuhp2MBB1jI9TUKreHUGKNhU5agoPvXwlx/btyuz3wGPfCjCRMIbumDnY4Ebdfrq0BD/dCZ53jGo6b088UNqfnlRUSWkooEgF/u/M9pfz/1p39C4uDj7Pu//qR0neScAzgjM3iZOn36NHfffXfy5+mnn+b999/n/fff5+mnn2bXrl1cvnw5uf6BAwfSnvv+97+ftv3dd9/N97///Vn92Ou1t7dn/SBnenqa9vb2tHZOnz6dtf277747OYbLly+za9cuDhw4kNaPcwyZ++Lcxl6WrQ/7WNhtnj59GiC5vXNdu/9sx8S5TERERERE3Pn9/oUNAkPZ3/dNHs9eArpmy1buvDxiSkQfOsTI9TvZVv74r+YAVv9V2b+3Efpi0MnseRoDzdDTalVB9QMDqfhJ0AOeJjMHr10l1RlcDcWAntQyfw8MxNIzjfO1H4rBxiFHFVY/BIOpeI5b/2AyfCN1VgXX/RAYnl2uNNQFHR3QVUzgLRqEpn7obzKdOv8Ox00AaXMkNbAhoA1o8phoc11HaluAjrpUtLzJmig5NgBDrY4DmCNKPxeNZk7QkTpT/nUcM8fn2x3Q7ZgmtaEXrraadZ7dD9uHoSXj+J3wQ7c1/WvEU8QcvBOwJmK13QT4Zi9vOGuVsLX6pw0+afXfMgHbHctfOQuBiQIzGqNW2dt+oD9VBje57279u40/Tx92gC3f+MeDju38puzzAesYZ5sHuCjxQs4/rzn/evyp868HR0ZsozWnrn1xtkJzr7kY/WHMHMLWso5R077HAx7HyRX0mHE4L+DkN0Zcts93fUUx2476oItUmej9502pg0Lah/Jef3ETbHVeN2nnn9v1GXWUbs5xfkF6iednI7Ddvj4KuL5cdyEMZ3tzVI6IQ9APPRdN4DekjHYRWaIWvAT098YmeOTvvs/1v/1vbLljDc9/YQc/f+fX3Pn4t+n93EOcfvILfOH5o/PvKG0OYKpqDuDTp0/T2trKo48+Snt7OwAjIyNzamtgYICtW7dy4MABvvrVr3LbbbexdetWwARgT506BcDo6CiXL19OLgMTUH3sscdoaGjg1Vdf5aabbuLy5cv89re/5eGHH+bhhx9OW+exxx7jpptuSm7rtGnTJu666y5OnTrFQw89xE033cRbb73FmTNnaGho4KMf/ShvvfVWcv2bbrqJJ598kieffJLvf//7fPWrX+VrX/saDz/8sOs+O4+bLbON999/n9HRIr+6JiIiIiJS5WpqapJBYL/fvzDloMucCZxWCjpNDbXbWnIsK5/lmAFcySCk+l9a/XsbIZb5QX2dCQ73ZVm/L5H9eadQn/nJKU/7btsX0j+NECvgsytfb5HZv419kHD23pjxN1l2LJT6O+SMNjdC8k/nTnnzH5x5qu+Dfc62Q9CSudIGM/fnrOcd7o/B/XMZgDe97amwCVLlWp5t+zn33Wgyl4sZn9vyWeN36yPP+Ge9NpiM65LwhkivXzzH88+b5eJytut24eW9gL0FbJ/n+mp0bJu1VnMB7Zfz+vO6v55u16fb+duSyH/dup7fLno6oCvXGKxDJyKy1C14ALj52f+Z/P3lzv/MI3/3fYbGJpLLmrfUzcoQLkpmZu8SmgP4xo0bPPfcc9y4cSPveitWrODRRx9lxYoVWZf/4he/AOATn/hE8rnt27cDJmg7F7fffvus5+wA7COPPMI///M/c/LkybTg8He+8x0+8pGP8KUvfSkZ2L3zzjvn1P9HP/pRGhoaOHPmDG+99RZ33nkn09PTXLhwgdbW1mT75fLmm29y1113sWnTJsAEmO1jKiIiIiIihXHOC/zyyy/T3Nxcvs7SpgeqHpoDWP2r/+pT0rl/Zc7GI8BmWFXpgczRUh+/SDH6quu/hyJSpSpSAhpMJnDtXz6XDP7ahqznv5fxfMEyy3u5zQG8iG72K1asYNeuXUxOTnL+/PmsP5OTk+zatStn8BfgtttuA6C1tTVr2eZi2Zm+Pp8vLYB77tw5AJqammhoaGBsbCxZys0ODm/ZsqUk3+q/6aabuOeee7hw4UKyj5MnT6YFZcvp9ttv58KFC3z2s59NlowWEREREZHCOecDtucELqvkl30Xz5d+F8JyzABW/+p/LsJ+R2VUfwkHtUDtu8qoAGtXjhWS5WnPkCohe6JMU6EOelIlas9thr1lynYul6U+fhEREcltwTOAbc5M4EzT//rbvMsLkzHX7xLIAAaora3lqaee4qmnnuI3v/lN2rLf/d3f5amnnqK2Nv/EUVu3buVrX/saX/3qV5M/dinnYrW2tiZ/HxgYSAZz7aBwQ0MDtbW13HPPPRw5cmRWGehSsstAnzx5kjvvvJOxsbFk+edSeu6553juuecAkiWfH374Yd58802ee+45Wltbueuuu/jrv/7rOWc0i4iIiIhImSQS1tvBjGmBqoQygNW/+jdCMUdV2DIod/uuCqkAW60KKE+bT3L+2jzW9kJ7qIAytWXuf77KMX4RERFZHCqWAVx+2eYAJj0DGM+i/DDADgL/7u/+bvK5QoO/tocffpif/vSnPProowD09fUlM2eLMTAwwE9/+lO+9rWvpWUU2xm+R44c4b777uOrX/0qYLJyy8UuAz02Nsbly5d55513uOeee0pe/vnRRx/lpz/9KT/96U/T5gxub2/n1VdfZefOnVy4cIHvfOc7cy6pLSIiIiIiZWJ/yTftcfG97ysXZQCrf/UvMj/1fWZ+0nw/pQi+Ltb+RUREZHlYxgFgS2bZL48jM5jFlwFscwaBiw3+OrW3t/Poo4/yzjvvcP36dW666aZZb+bff/99rly5wkc+8hFWrlyZtR07+/bNN98E4J/+6Z+4cOFCMkD8ox/9CJ/PlywDvXLlSj7ykY+klYWeL7sM9DvvvMPx48eT41pIN910E4899hg7d+7kl7/8pQLAIiIiIiKLTo4vAVeJUmUALxZLOQNV/S/9/kVERERElqrlHwBOZvhmyfxdZHMAZ3KWgy4m+DsyMsLly5cBmJ6eZmxsLC24+4lPfIILFy4k5/AtZL7ec+fOceHCBW6//fZkm845gWtqatiyZQujo6NcvnyZmpoagsEgo6Oj/O3f/m0yUHr58mV+9rOfzfmY2AHfF154oSzln3M5cuTIrPmNb7311pJnH4uIiIiIyHzl+PJvlVAGsPpX/yIiIiIiknMO4OeffpxHkrG1d3hhz0G+kLOZezke/hP4X71sO5atrQ5qX8m+LGUH4wfr+NU/uK1XrALmAl7E5pL1+5vf/IbPfvazyb/t+Wrt4O7WrVsZGBigtbU1Wbr50Ucfpb29fVZbzjmAH330UR5++GFOnz7N6OgoO3fuTAuAfuITn+C5557j5MmTbN26la1bt/K9732Pxx57jPvuuy+53sDAQNH7ZLMzi4GylH+G9DmAd+7cyWOPPcbU1BSf/OQnk+v4fD6+9KUvKQAsIiIiIlXv8OHDs57btWtXzmVllzYHsEcZwJoDWP2rfxERkaoWD0MrEFP5eJGq4rnvvvsSr979Z2lPPv/04zT/+iVWfuM188SDn+f651YwlDcInFshAeDQVzpo//0b/MGvT6f6LRv7G+DmMXHw8axrXbujbtZzt7wxMeu5d999t7TDExERERGRJefmm28uav1s7zc+dO4npRpOVonE0s2EtceeSCRm/czMzDAzM8OtX/+uFfCdgZkEzHwAMzPw7/9Gw6svcjUQ4a2uj/Hmm29y7NgxTp48yRNPPDHPkU1y/NBLXFr/ELu3pX+Bd3rsOCOvXeIacMv6h2jZVvwXfIv14Q9/2DW4++1vf5svfvGLiz74CyYDtJJBQPVf3f1LlYjDgTp4GwgkoL7S4ynQCT+MjFp/tMG+vooOZ2myXnt6l/u8ylHwNIGvt/gIYDgIHf3WHz4YjkHjPIfj98CoDyZi4M2xTjQITVa/vRMQyrVieU2F4UiHuT8ArC3wXFls12fQA82J+b90IjI3p06dKmv769ev57333uP2229nYGCAkydP8t1bv5SlBPSDn6f55n/hKWcQ9tiLPHVhBX/8iAnUjj+SWvf60zsAE+Q9/qB5OvSVDhIHHydx8PHUuvb6B1PrpdxL8x03+PGTv+RXd23leceS559+3GrL2u7Bz3PdajuR7DtjHe7leNh6Lvx5Qmnr7OH5JTAHsIiIiIiIiMxBZuZvmSs/TY+dgnvv5ZbZCxh5He7ZuZvdu3ezfes0Y5NlG0aS5gBW/+p/eQn7IVrpQVTQoAcOhIEodHvgRLz0fYz3pII7S8n9MdiXgEDb3NsYD0J3sHRjknQLcf4WphESw9kXBT0QzjWwKHSchYmE+f9UIkvwN+/2OcQS4HMbcp/ps9dtxblzfX3iJvi7acJca/sShX9RoBTXp5uCz68o9Lcp+CtSjbLPAfzuu4SzPP0Hq+51b/GRPfT+/gSePV/Hs+fr1L9gPX/H57n+p/DUniyZwA9uYMu7v+QLHOXHb32EP7aCxqGvdND865estnrZdmwH459bwZDVtufJo/DIHsc6E/zBAzus9s6Y50IvEmYHf3zzv9Cx56/w2FnMzjLQIiIiIiIisvQlMr/sW+b3fdNjjFy/h6yJvdPXYd1Was1MPNTU1HD91Fh5xuGgOYDVfzX3H4+C3w/RigVZpFDxsB+Px5P1x58RTFqzIfX7qlInAcbhlX5oKGOQZtE7C1OVHkOleKG9iKDeXJT1/C2FvkTu7Nr4RfAFcmfpum1fISW7v0yYL4csytfNUsj5Fd4PvZ0Zz/khmC0AJCLLSvYA8M03k+3fvV9NuZdmDq1awc9eP5rx7E18yr+CodCLWQPLzz/wh9R8tIHEQTPv8MfWmczeLb8PY6cdfT54M3/w1i/TylCHVq2g5q6HrOzeBj52882Ejr3IU7+uc2QgH6V+bAW9B/+S61/5P8yGS2QOYBERERERESmQx7OAGcDTjI28zrqt2cs6T09fn/3kteuUOwlYGcDqvxr7j0ch6IceIBaDRq/5cNvjgXDYVBv1eMDjT09UiwbN8/5w6ndPRjJb2PG8Pwj2okLaJ+5YlrG9a/9R83vHKDQ523B8sBa0ngtG09vz+As4aMnOg6lB+jNSQaM5di4ettb3p7YLB2cP0F7P/nFEG7yhWNaS/olEgpgjmLTaB6vrgDpYm7ELU2E44DGZb90eOBC0Apnx1PODYRj0W+v4Z2fIjffA2z74ZHMBx8zJ0Ud30IzFHkeyj7ijbw8c8MN4xvnhXO78OeBPtQ1Wpm5m+y5yHh/LoAci/cAoPOtJ788e34lg+vbjjn3Lt/+DnozxxtPHMl7h4zuOKdHbnW2/o3leD7/jGLr1T/7zN/e+F3h9ETc3vizXl1kcTb9+M0sJ5Lrp2YIeqOuA0Q5HH9HCt891/3CaCKfff4r58k6Z7y+DHuhuMr9HPLNff7fry338Wc7PcpxfUejYPDtGH4pB5wZzmoWrucyEyDI3OwB87EWG3v1DnvqKI9v3kT303nWDH1vZvMlM4DtWUJOxeXjqRjKAm/I+L//DL/njg3vSyjsbdnauldW75yVevvlWngfGfg1btjrGcexdfvXRW9PaCE/dYPrCS8mMY48VZA5/oxfPnq/z43VWWejnD+LZ83Wewm+CwmkfCoiIiIiIiEghrvzkMIcPWz/HLnGj0gNK48j4TWYAU5b3fdNjI7y+bjtbMt8UW2pq18Frp5mcBqanGTt+ikslH8VsygBW/1XVf9zERVqHoDMGfY76lqGYqRwaOQ8DE6nqpbSm4iCNfaYq6mgH7CdV5dT+oDzsBzqtbRMQ64Qev4lRFNJ+uAcGEhnbOwJNeftvTFU/HXa24cjY6BsGX1tqvxv7rPVjBRzcxj4YboPRs9Bl7UDgbHqQpm6HYwdicL7O7Jw3BBO9MGoNOnAWIhvN75s7rAMQNxH5hGPwnRvSA0gFWuUFvLDGB6udz4dM9qZdmnXTWTgSJpnV2QCc6YDVA2b53i4YqXMEEKMmALp9AFYVOyirj0Ab0A/Pdpj5g/f2wrkeUnPLdqXG90AAInVW8NNafiVgjW3YCuD4YG8C2mPppWPr+2Bfjgq+OY9bruNjabHHb/W5L5E+T+lgHYyQWvYAjvG77H+LNda1vXC/9fo9YO1PQfMsl/n41pOnRG+j6Qdg+wRs95ks0L0JaBiFH0UL6N/5OuQ4f3Pve4HXl7/V3Pic11cyQBw1N8bk9TsAQ00Z++lSYrkvYcbh60314bzJum2f6/6RNGpufPY6A83QWmg98vLfX1oSqWsuYF8fsdS9wu36cnOiFc6Qur7SzsMSnl/RIWjL8QUXb6P50tSGi6qeIbJcfSjbk1948iVqww+ROPiQ9cz7vPwPvSbz9hsTtB+0lv3mfabfzdj4hYO88LTJxgX4Wezr/BiAo9T/g5m/949jjtLQj9zKH7xx2pEZ/BpDb/wJT33lXr7wjf+P5uQ4zBjqY3tMpjDAW2fwPHmQoacfT451+sJLrDy9geuf+0MTnH7rDJ5jOxg/2MDHAH7zL3R8A2UAi4iIiIiIzMk6Htj1cdYANy4d42dX1vPxguKFV/jJsff42IPrWVG2sXkgMWPe583MWH9Tlvd909evce3SEQ45ilYNrtxJix0RrtnC9nuPM3LkEC8Bt6y/l/W3ZMkKLrFSZQAvliDwUslAVf8L3388CnVN0DsBsTzlOQOd4HUs3xGAnig0OuIYvt70wKrpACKbM9r2QvNmOBpPBYlztl9ngosd/bPH1NyXPhdj1v4L0QiB/SZmG/JiApoBKCT+m9TWZVKmATZshqEJkvVeJ3qgKWMHmjO2tfc9sCO9TGz8KPR3mJ/0DqGvkXjYT13HaNYh+Xonkll69zt2piVjx6aicGQ/vO1oZm0gfZ1kABJY1WiCeSM9cH8fnNhvhnO/F5jIOpSCJYOaIWjHZAe+DbzdZII8TuNRYMhkHu8Npcb2QBtEzs5vHE6FHJ+combcgb5UwKu+Dxr6zfjrMyYTzdx/MAGtSAeMh6DeKrW9treA4G8WlTq+q7xWRubm9C8JTB3N3799fPKdv67crq/NXenPeRth836Ih2BiyLo5JRdCZy+0FjmG+XC7f+CDgVBqjF7rhhbFfbLaBbi/uJnX9QWsCgAdJvseH6zdDAHryyglO7/isP8sxPqyLHNoDEHjDvDXwdBwepxfRJa2rAFgeI1tIWe55x2MH3ycxJ/+Cx2hF6nfk1niGb7wZK/j96+nlWkGe9mLrMyc//eFg6zMeCr8jd5kQDh9HAAH8byQ/szs/l6b1c+sMWsOYBERERERkXlZ8Xs1TL93gxvv/ZjhU9cAuOWeJh5cvwKu/ITDr7wOwLoHmqg58wqvX4PXD09yT9ODrL+RWp7cZr6SX/KdsZ8oWwZw7bbd7N5m/TE9xuDpmlTw11KzZRstW+yVJjl+vIbsBaNLZzlmAFcyCKn+F2//3kZITJgsWz8w0Jd/msqK8FlZwWUU6gJ/D4T6zDyPXaXqLx5NpSXbBzZY5Jdp8kS2vaEYifnMuxqFZ5ugoddky4Ip6XvOZbNVm61f4nBuFBiFbkeMKuIpMEPVqW32+lfPm8dcbY0PFdPBHMzx+BTiykXSA3RZ9h+gvhPW9sMrYeC8CWgF5vKaL8Lj69Z/1SvF/cNNOe8vbkpwfdWHYO8OuHoUxs/DlX7zpaFAAijR+RXtMd8TcF0vDPsjphhE46L7h1RE5iP7HMCzHKXeUV55afKkPyoDWEREREREZF6uvPE6Nb+3ghXrH2TXrl3s2vUANZO/4gZw5Y1p7mnaxa5du/j4mhWsf/AB1t1yD027HmT9iiv85EwNTbvM8obpn1GSWWedcwCbJ6wM4FI0Xrxpx2+Txy+zMsd8waWkOYDVf1X17zWBz4FmU5o5W/XPSA/EHWUtj0aguZDsJu/sish2NtUOxwfkOdv3QoA5VSSd5aI99a41pWdam43WOMMm+7d0iVsXgY2p4E00DFmymXPyhoBI2WuKrrZmoRsPWwHdDG93pEo+T1klnxuaSZYYtsurOku9liKgV99pSg5HHPOCTkXNnKGDUWv5aKpk7FTUZMjOcjY1r/FcgppuxyfTCT8cCAONpoS2c/zjQZON+EChgTWr7PPbHfPL/s2mZMe3TP2XnXcHnN2fPmduPAxnA+aabWy2bk7JhdCTmS1bToXcP0ahNZwaYzRsyi4UdH9emPuLm2KvL6dBD/xowgSCW/pgZyq3rmTn11A/dOY5nvGoKf18cYMpBa3gr8jykyMDeDlKpD8mMh5FRERERESkAK/zymFH5u4a0rJ9YR13AGs+3sAbhw9z+JZ7aMos+3zjPaavnWL48CnriVu452OwZr5JwAlHxq8z87eMb/smjx/iJWty37QS0JNjjLz0GteAW25Zzz3bt+WcL7iUlAGs/quxf2+jKVlpf5jdNZD6IDvQDD2t0D8K+KB3IBVfCHpSMQmPFRtpc5S/DMXMHMMeayVfGwzE0jON87Wf3N6eetMHbZuh08pWdusfrAzfOuiwtu8dhlDGB/qhLtPHcDH3umjQKs/aDwxD81Dq740TEArBZr9jYL3QBjR5oLcXOuxg0jBsBDrqSNZRbvLDRAxiAxBshSYrMuLzmXS0UtQXbbRKDFvz1Db0mjkwz3RA9/nUXLYNvXC1Fbqt12f7MNyf0f0JP4xYQyw4AzgK3Y4pVZNZxG1W315on4DBVqvEK6b/tW3wSat/e3m3dSjXZkylWt8HDf5UidiAVV52pA5WDUMkY0pXewwNw9BS4PFJ6wMzvp1WgLdlAlY7xr/WB4EJ69i47b+9D1YWcNHZvwtwfHP10dAGZ6zfI34TCKcfDmyENcCZJlg94d7/nMXDUFfo9eW3bj6YazSZEdsIA0Crx8wljA+Ge03JZD8Qs+r9JoOW9k2mDRLWC5jtBtU7YdWbj+ff3pvn/jGcgP0eGPXBMFBnHUBfmynlYA6C+/jKeX+x5uB92/ozYr/G9vnndn01p59bMPv6BHMuJUs8+8yc0/VQ0PntugthONubozJG3Bw6AibwKyLLl+e+++5LvHr3n1V6HAsn7RvhJgM40f+XWVe9dkfdrOdueWP2pCDvvps5EbKIiIiIiFSbm2++uaj1s73f+NC5n5RqOFklSvAF2Cs/+Ql83MwBbD2DeWqN+f3wG9yxy7H8xiWO/ez3ePDjOOYALn4+YHvsiURi1s/MzAwzMzPc+vXvmrl/PcAHH5j5gD/4AGY+oOHk33M1EOGtro/x5ptvcuzYMU6ePMkTTzwx72OymNx2222uwd3u7m727du3ZILAInMV9gMDqfl6l1r7BYuC/+Ic5xFexgY9gCPYsthNheHZCOyNpc83u6RZgTR6ob3C5+eyPL4iOQQ90JwoZVUIEZmPU6dOua80D+vXr+e9997j9ttvZ2BggJMnT/LdW79UaAnoZSThzATWHMAiIiIiIiLzs4Ka6Vc4fPgwhw+fYfoW8+yVnxw2zw1PUvuxNcAa7qg5xfDhY1y6sYaPN0wzfNha59glbpRiKJmZv1C2OYAXq+WYAaz+1b/kF94PXQr+LnnjEWDz8gpOjveYLMqCy0aX0XI8viK59Cn4KyJUVQloWyrzV3MAi4iIiIiIFGfNxz+e8cwK1j+4i/WZK358F7syVl3jfG7Fx9mVucJ8eTwwk0if87eCcwBXQqnmAF4sQeBFPwet+l+0/Yf90DGKqRzqg0SJy1yWu31XmRVSrcqq+sCf9PKtVonV7RNwf6UztbMY9KRKwK5tg719eVdfMpz7hQ9WL4JxLKfjKyIiUogqDACXfg7gYku9iYiIiIiISBnkmvO3ehKAl2UG8FKYg1b9L77+QzEoZ9Jhudt35YVYFd3biuKF9nkcm/EgRPrzr7O2RCWNWxLQMv9mFp18+6XjKyIisjCqLwCcZQ5gERERERERWQast3mz3udV0ds+ZQCrf/UvMj/1fbBPmaJlo+MrIiKyMDQHcBXNBSUiIiIiIrKsJb/rm5j9fJVYjhnA6l/9i4iIiIhIcaovAGzzKANYRERERERkWfF4ssz5W0XRX0qXAbxYVDoDVP1Xd/8iIiIiIktV9QaASzgHsIiIiIiIiCwCWecArq4v/SoDWP2rfxERESmleBhYsftXAAAgAElEQVT84UqPQkSKVX0B4FlzQVXXhwEiIiIiIiLLlsf5mJj9fClNjzF46BCHHD/HJzPWmTzO4KC1bGy6DIOYTRnA6l/9ixQpDgc80O2B8UqPxXLCb8bTHZxnQ9a+HShD4CY5xlKMs8Kmwql9ORFfeu2XX9R8hj6XCGA4aLb1eMDjh2gJhuO32sp3LKOOfsOVO+hT4dT9pbuIa3GxXV89HdAVqvQoRKRY1RcAnjUXlDKARUREREREloWE89Ez+/lSW/8Qu3fvTv5sq3Usmx5j8PKdtLSYZVs5zULEgJUBrP7V//ISLlG8ZKkatAMm0fIFz8Z74O25bhssT3Dm/hgE2krfbindH4N9ifKOs1zHN9OqEOwbXnztL8T5X5hGSOTYgWC+AGsUOs7CRMJ8Bp+IQWMx2+cQS4DPbch9ps9etxXnzvX1icORDtg0Ya6VfQloLzCIuhDXV8HnVxT622a/dCKy+FVfADjJ+jBAGcAiIiIiIiLLQ1rmb+bjwpqefJ11W1MR4Zralbx+OjNFuPSUAaz+q7n/eBT8foguyQy76hIP+/F4PFl//BnBoDUbUr+v8pZ6IPBKPzTMJ8hyFqZKNqAS80J7EUGnRWkxH98FUNbzvxT6EhDKMbD4RfAFIN+4821fISW7P02YL5csytfNUsj5Fd4PvZ0Zz/khqJLQIoteFQeANQewiIiIiIjIspKW+et8LNP7vksvpUpAD47hTPCdvp5l/evlTwFWBrD6r8b+41EI+qEHiMWg0Ws+nPZ4IBy2qoVaFUOdn93bFUL94dzVQp3VS/3BVMXRQton7liWsb1r/1bF1Y5RaHK24fjAPWg9F4ymt+fxF3DQkp0HU4P0Z6RaRnPsXDxsre9PbRcOzh6gvZ7944gWeEMxEolE1p+YIxi02ger64A6WJuxC7NKqwatQKGjpPNgGAbtUqr+2Rlu4z3wtg8+2VzAMcsw6IFIPzAKz2Yr1Rp39O2BA34Yz+j/RNBR5jVHieDkOo7tx4Op/pzLndsWUkI2X/85j2+pZBwfex/sPtyOb77xFXJ8Zr0++9OHl3f/HedYdzBHiWeX9t32H/Kf/7mPa4HXJ3Fz48xyfZrF0fTrP7MUgVuJ5aAH6jpgtMPRR7Tw7XPdf5wmwun3r2K+/FPm+9OgB7qbzO+RLK/vvK8vt/OngPtPQedXFDo2z47Rh2LQucGcZuFqLlMhsshVcQDYogxgERERERGR5WVWJnAZ3vfVbKHFUf555z3XGZk1CfDCUwaw+q+q/uMmrtE6BJ0x6HPUpwzFTOXPyHkYmEhVH6U1Fcdo7DNVTUc7YD+pKqX2B91hP9BpbZuAWCf0WNNOFtJ+uAcGEhnbOwJYeftvTFUvHXa24cjk7BsGX1tqvxv7rPVjBRzcxj4YboPRs9Bl7UDgbHqQpW6HYwdicL7O7Jw3BBO9MGoNOnAWIhvN75s7rAMQNxH5hGPwnRvSA0AFWuUFvLDGB6udz4dMdqtdWnXTWTgSJpn12gCc6YDVA2b53i4YqXME6KImwLh9AFYVPSposcuz+mCvPY4+a2EcDtQBXanxPRCASF1qnuETfhg5CwG7PGy2Crv9QKdVCnYzRHrM0/V9Vt/9QLO1fwGzf3b7biVk3frPeXxL5EQrnCF17DLHmff4uozP9fhYr8+VgLX9BKwZLWL/rXPM7uPZDggkYG8vnOsprH23/U+OI8f5n1Oh16e/1dw4nddnMkAcNTfW5PU/AENN6f24lVjuS5hx+HpTfThv0m7b57r/JI2aG6e9zkAztBZaL7z896cWxzUVsM+jWOpeM9/rK+/5U8D9x238tugQtOX4goy30XzpasNFVd8QWawUAFYGsIiIiIiIyPKSzAQuU/A3i5raO1m5ABm+bpQBrP6rpf94FDx1QCfE+nJXGA10gtexcEcAhjI+4/f1ZmkjDpHMrCcvNG+Go44PuXO2HzfBxTpHgpmnDvr7ZyfSZe2/EI0ZMdsoRAJFztPY1mVSpgE2bIbzE6llEz3pO9CfZVt70IEd6TsQPwr9HekZdnVN0D9kFhdYYvX+GNRbv7fE0gO1U1GT1WZnuI1kBNgA1vbC/da4VjXCdh+MWEHUE/uBttTyUpo6akq/nmlKjS/SYZaNW+fHuVETfK63+280Qes0jvGt3sjscshtcL/1gq+ySrlOFRKEKaD/Qo7vfKwKkMru9cMrQKCIYHxB48txfKaOmszvnfYXKrzQkhEAL2b/Awlznq4KQXtfYe0Xsv/5zn9Xbtfn5q7057yNsDlivuESHbJubsmF0NlbTO/z53b/wQcDodQYvdYNsZAY7gLcn9zM9/rKd/643n8KHX8c9p9Nj9tn0xiC2ADsr5tTDF1EyuhDlR5A5SkDWEREREREZFnw4PiSrxX8rdCXfmtWwuVpoMbx5MqaXKuXTKkygBdLEHjRZ6Cq/4r1722ExITJsvUDA3MJoJabz8oKLqNQF/h7INRn5mnsKlV/8WgqLdk+sMEiP0Pz9aanLDt4QzES85mXNgrPNkFDL7Rb+3zCD+dcNlu12frFCoAyCt2OwFLEkwrmzcfV8+YxZ1s5grQtFc5TSfY/x+NbjPoQ7N0BV4/C+Hm40m++NFHQ8Z/n+OzXpyTtt80er2v7zHP/l7tS3H/clPP+5KYE11e+8we3+0+hw+wx3xNwXS8M+yOmmETjovuHWKS6KQO4XHNBiYiIiIiIyMKaNQdwwpr2p/Tv+yaPDzI4Zpd8nmby+EtcX1ebXF5Tuw4up0pCT55+nXVbayk3ZQCr/6rq32sCnwPNpjRztsyjSA/EHcG2oxFoLiRF1ju7IrKdDbXD8QF3zva9EKA02VAX7al3rSk509q0s4DDc8j+zd8rsDEVfImGs2Tg5eENAZGy1wRdvcM8joetgG6Gtzscc9paJZ8bmkmW8LXLozpLtc4nYHLCDwfCUN9p5tSMOOb1nIqaOT8Ho6b/NZhs5Kks25ddgf27Hd/5GPTAjyZMIKulD3YWkGBaqvHVNwOj8CP7WopbGeEZytn+XPa/ZLw74Oz+9C8ixMNwNmCu+cZm6+aWXAg9HQs4wELuP6PQGk6NMRo2ZRsKur8vzP3JzXyur3znj+v9p0BD/dCZ53jGo6b088UNphS0gr8ii48ygDUHsIiIiIiIyDJiBXsTdvnn8pSBrt22HY6PcOjQSwDcsv4htm9xZPjWbGHrnccZPPQS17iF9fduZ1v5E4CVAaz+q7J/b6MpUWl/GN01kPogOtAMPa3QPwr4oHcgFR8IOqqKeqzYRttwqtxlKGbmGPZYK/naYCCWnmmcr/3k9vbUmT5o2wydVrayW/9gZfjWQYe1fe8whDI+kA91mT6Gi/muSzQITf2YEQxD81Dq740TEArBZr9jYL3QBjR5oLcXOuxg0DBsBDrqAKt8dJMfJmKmJmiwFZqsyIbPZ9LJ3OqJFqLRzHkZqYMRTCbdGp+Z87f7fGqu2IZeuNoK3dbrs304VRLYdsKfKr9abAZwfR80+E0ZVoC1bamyv+0TMNiaWobPLP+k1X/LBKx2LndsPx40wWqAbmDvRjPPLMCzfti+GUbs5Wdh7wAcsc6zkTpYlYD6KHQ7pm21M50bhqGlMX//4HJ8m9PbztZ+Ic40mXlM7eOzfSL92Oc7vvnGF8Bx/HIcn73DcGS/tR8+2G6V1B2pg6vDxe1/Mou8zTr3Gt3bL2T/5yQehrpCr0+/dfPCXOPJjNhGGABaPWYuYXww3GvKJvuB2A5zY0oGLe2bVBskrIsv2w2ud8Kqqx/Pv703z/1nOAH7PTDqg2FMmWiwbtCOSbjdxlfO+5M1B+/b1p8R+xpznB+luL5ynj9e9/uP6y6E4WxvjsoacXPoCJjAr4gsXp777rsv8erdf1bpcVRU4uDjWZ+/dkfdrOdueWMiy5oiIiIiIiLFyfZ+40PnflLWPhMVKodcCvbYE4nErJ+ZmRlmZma49f/5n1b8NwEzM5D4AD6YgQ/+jYZX/wdXAxHe6voYb775JseOHePkyZM88cQTFd2vUvvwhz/sGtz99re/zRe/+MVFH/wFkwFaySCk+l/a/Yf9wEDGPL4lVO72CxYF/8Wc1Uyr1qAHKCIYKSIiRtADzYlSVpUQqW6nTp0qa/vr16/nvffe4/bbb2dgYICTJ0/y3Vu/pAxgERERERERWS48wIz1u3MO4Oqp/KQMYPWv/qtPSef+FRGRqte3dL8zKiIOmgNYRERERERElonMss8JK/ZbPZ9iaQ5g9a/+jbAfOkZN5VOPv4SDWqD2XcXNfMAejxlHkwdKMN3w8hA3c12ewZRI7fak5gEWERERqRbKANYcwCIiIiIiIsuEnQHsgYT9aD9fHZQBrP7VvxGKQTkrIpe7fVdeiFXPd1uK44X2eRwb5/y7uazthXaV3M5Kx09ERGRxUAB4Cc+BJSIiIiIiIk525u+MlQCsDODlkAG8lOegVf8iS099H+zrq/Qoli4dPxERkcVBJaBFRERERERkmXCUf7Yzf5UBPKcM4MWi0sFH9a/gr4iIiIjIUqQAsIiIiIiIiCwTidSjJ+OxSizHDGD1X739i4iIiIjI3CgALCIiIiIiIsuEJ/XoiAUrA1gZwOp/afZfrHgY/OFKj0JEREREpPI0B7CIiIiIiIgsExkZwDOULwN4eozBI69xzfHU+od2s63WWjw9yfTkZU69folrKx9it72gzJZjBnA1z4Fb7f0Xq6cDuqon4V9EREREJCcFgEVERERERKTk/uZv/oa/+Iu/yLrs3LlzbNq0qQy9ZswB7PGUt/rz+tyB3ZqaWmq21FJbA4PTNWUcRLpSZQAvliBwpYOP6n/pBH+JQn8b9C1wt2E/bIhB4xJtX0RERESWJ5WAFhERERERkTl77rnnuHHjRlHrX716tUyjsaK9CSsD2H6sIssxA1j9V2//meJR8PshGp+9LLwfejsXfkyVFPZDUCWvRURERCQLBYBFRERERERkzlpbWxkYGCgoCPzcc8+xceNGPvWpT5VpNFa01878tROCy+XSSxw6dMj8DI4xXcauCqU5gNX/curfFo9C0A89QCwGjd6MFaLQsRlCmc8D0aC5JXg84PGbdsKOAHLYsdwfhLijTec29u/RjOUdo9DkcbThDMjGwe8pX/uhGHRuMEHxcBQRERERkSSVgBYREREREZE5W7FiRTII3NrayooVK7KuV/7gLybj1/ySMQdwGdRsoWX3luSf05PHGTk+ScsCzfWbS6EZwN3d3Tnb2Ldv30IN11Wl56BV/xWeAzgO/z979x8WdZk2/P+NOSmjBtKUS22EDNaosSGaswl175hihHtHrtrm5oHfZ1HCvZNabdMnrXvVvljJ1tAGkex+5a6lUtbYo4wNTfYpsIfWSBurKYGQfpA2KliMFibfPz4zw8wwv/gxgHC+jsPDmc+P63PNzDUXMOec52V8AnYAxdXgIb4LQHkZrEjzsD0TNk9xmhrqIHNS535jIlAMHYVO+xPhgWqITYGO1yHkNpjyOnSkQJ0R0o2Qkg2kKO36KtFsfAKKO5z6XQeZmVBYaDu/l+2D0s/qFCg3QuJmWF/sIUAuhBBCCCGGHQkACyGEEEIIMYjl5eWxe/duAG644QbWr1/P6NGjB7hXYij79ttvGTduXLfO8RQEvuaaaxz7+yX4C7bMX3sZaIKfAewkPHoi42sHPgc40AzgRx555IIoAz3QGahy/YG7fl05TLoNnjoC1b4CmnWw+TBUe1j8t+wwFDtvj4VCp2Dwjuvc2o6FtOtgd51TNvEKyLZFX2Ovgf1lgT4A2PEc3Pdc111phU4B3Z627yYlG1JSIXESlL0OhbJosBBCCCHEsCYloIUQQgghhBjELrvsMl566SXeeOMNNm/eHJTgb1FREQ0NDX3errjwfPvttxw7dqxH59qDwPb1fefPnw9AW1sbN9xwQ/CDvzBgwd/BRNYAlusPlevHpkDHEeAJt9LJbsqfgOvW92fPumGWMi25/wtGbLbcCInpsP6IBH+FEEIIIYQEgIUQQgghhLigHDhwgPXr13P27FkOHDhAXl4eDQ0N5OXlsX79eubNm0deXh4AZ8+edWybN28eZWVljjZycnJYtGgReXl57Ny5k6ysLMd+MTz1JvhrN2bMGKKjo7tsu+GGG3rVbsBCnP7v6Ahe+WegsXIXuw422u610Fi5l1MxA1v+GWQNYLn+0Lo+sZBdCMVp8EQiZHpY57bsOXjAS8Az7TqlpLKDrcRzZrnS9uLDrusB27OJU7tZQvlTWxt15cqav4728dzn7vLYPk7bEuHTa7ysjyyEEEIIIYYlKQEthBBCCCFEH7rjjjvQarU+j6mvr+eVV14JqL1vvvmGX//61wCkpqayatUqvvjiC9566y3MZjMrVqzgq6++4tChQzz00ENs3ryZvLw8Dhw4wBdffMGMGTPYvHkzZ8+e5cknn+RnP/sZoGRlPv/884wePRq1Ws3s2bOJiYnp3YP3o6KiguPHjzNhwgTmzp0b1GuJ7ulp8PdPf/qTy/1rr72W1NTULsd9+umnvPbaay7b5s+f71Imuk90OP8fEtQgcLRhNlTuo6hoLwAR2jnMjg937G+sLGJvvf1ePUUHgIgZZCyI79JWXxqKGcDDeQ3c4X59u9gUJavVHuy0r3NbZ4TDT3lfGzilED7NVKrDAzALnlrfWXI5uxqMmRBiK9M8a4XTWsPlyvq8YPtOSVrn/cQpUJ1ta2O9Unb5Pnv7r3to/7bO66+4Dh4ohNjetl8HmenAYiXwK4QQQgghhDMJAAshhBBCCNGHtFotW7du9XnMmjVrAm7PXgJ6/Pjxjm233norTz75JHfeeaejJPSNN97oCODOmjWLL774AovFwuzZswEYPXo0kydP5uTJkwDMmDGj39YSPnToECaTCYC7776bF154gRdeeIG4uDiuv/76fumDCI7f//73AR13zTXXBHxsr9jLPrtnAgdFONGGBWQYPO+NNmR43RdMfZUBPFiCwAMdfJTrD3zw11lsClQ7Zfs+cR+s9/MWzy5U/nV7f0rX6cPjdJIC1T76ELT2Y6FQAr9CCCGEEMILKQEthBBCCCHEBeaf//wn06dP57XXXuPs2bOAkilsv71//35++tOfotFo+OCDDwClHPTHH39MREREv/XTHug1mUwsXryYu+++G1CCwHfffTcmk8lxjBhY48aNY8KECX3SVltbW0DbgsI5A9ixBnAQ60APQkMxA1iuP3yv709hkNbTFUIIIYQQ4kInAWAhhBBCCCEGMXsJ6Hnz5pGRkcG//vUvmpqaSE5OJioqiueeU+pWfv311yxdupR58+YBSobvrbfeyoEDB5g3bx633347c+fO9VjmOT4+PmhrANuDvjt27HAEe52Dvvb9YuD1RRA4Pz+fjz76CFDKPoMS/C0uLu6fILDHNYCDlQE8OMkawHL9oXR9IYQQQgghRM9ICWghhBBCCCH6mfMawbt27SI5OZmxY8d6PHbVqlWsWrXKZdsvfvELANLS0gBoaGggLi4Oo9Hoctzo0aPZvHlzlzZnzJjBjBkzXO6/8cYbPXswAfAX5A00CHz27FkqKio4ffo0oPRbp9P1un+i07hx43p8bn5+PlOmTOGGG24A4LXXXuP3v/89Y8aMIT09neLiYtLT0xkzZkxfdberLmsAn0cygC/8DODhvAbucL++EEIIIYQQomckACyEEEIIIUQ/y8rKctxOTk7m2Wef5Z577vEaBB6K3Ms+q1Qq5s6d67dE9cSJE4mLi+PcuXO89957nD17NqC1jM1mM5dccglXXHFFr/o9HPQkCGwP/tq/nOCu34LA7pm/IY460MPGUFsDOO7uDE4O5PVBrj+A1xdCCCGEEOJCFfH5kQG9vgSAhRBCCCGEGEBjx47lnnvu6VUQOCYmxmNp58HOOfP3hRde4F//+he/+MUvAlqneOTIkahUKs6cOcOhQ4c4ckT5w2r27NlcfvnlvPXWW3z11VdcccUVTJo0iQMHDgAwadIk9Ho9NTU1HDlyhFGjRjFnzhzGjx8fnAc5DPgL/tr1SxDYkflrWwTYkQE8fILAQy0DWAghhBBCCCFE90kAWAghhBBCiH6wZs0aQkK8l6L97rvveOCBBygoKOjHXg0uv/jFLwIOAp89e5aWlhZCQ0PR6/Xo9XpOnTrFZ599RmhoKOHh4cyePdtx/IwZMxwZwF999RVhYWHcfffdnD17liNHjkgAuIfa2tq44YYbHGWf/bEHgb/55pvgBIC7rP0b4vT/8DDUMoCFEEIIIYQQQnSfBICFEEIIIYToB1u3bvW7/2c/+1k/9WZwioiI8BsE/uyzzzh06JAjc3f06NGYzWZHhu8VV1zBuHHjUKvVvPDCC8yePbtL2efTp09z4MABl3POnTvHyJHy51F3jRkzxmvwd/78+V7PCVoJaEfmrz3oKxnAkgEshBBCCCGEEMOPfMIhhBBCCCHEALMHf5OTkwe6KwPKeV3gPXv2cOedd3Y5xr4GsN2pU6dQqVTcfffdnDp1isOHDwOg0+nQ6XTU1tYSGhrq0sYll1zCjBkz0Ol0QXokAuCaa67p/4uG2Mo+d1kDOAgZwC0H2VV6wGV9VO2cDAzRjgM4WLmPA/XKERHaGcw2xBPe9z1xIRnAQgghhBBCCCEkACyEEEIIIUQ/q6+vR6vVAlBQUCDBX1zXAwbXYLAvoaGhfPjhh7zzzjuMGzeOiIgIWlpaqKys5Pvvv2fSpEmO8s579+4lKioKvV7P559/7riGBIOHEPe1f4O9BrB2DhmdEV8XjZX7aBifQEZGtO3+LvZVhrPAy/F9ZThkAEd8fmSgu+BZOYSUQUdh/17WmAjXVEOKj2PKM2HzFKjO7rduCSGEEEIIMWycvGrSQHehCwkACyGEEEII0c8KCgocJaGXLl3K2LFjPR5XVlbWZU3grKws0tLSgt7HwWj06NEu2b/2bf/5n//Z5dhFixa53B8/frzLNvu6wWKosZV9DnEv/9z/awBHGxYQ7XI/gc92tQT9upIBHFx15ZC+GdYXQ0qs6z7jZniqeGD65U9Koe8AcU8ZE+GjxVAogWUhhBBCCCEGlRED3QEhhBBCCCGGM2/BX4C0tDTeeOMNsrKyePTRR3njjTeGbfBXiMA4rwHsdD9YGcD1eykqKlL+7TqIz/Bu42ecGh/sAtDDIwN4INSVQ2YiPAFUV3cN/lIO910H2e7bAWOm8p2EkBBIzITEROeGITHEdX+de9NO54ckKv0w1inXDAmB+/bDbc5tGF375XG7j/7VuZ9ru6b9drnTudnV8MA1ymMylntoXAghhBBCCDEgJANYCCGEEEKIC0hDQwMPPvggp0+f5pJLLuGxxx4jJiZmoLslhp0P2bb4j/DIDpZPtW/axkNf3s6jyQMYPAxxLvsMQc0ADo9nQUa8425LYyX7Khs9l3huOciu2vHMXhDc8s8QeGave3UBZ1lZWRIEtqsD4xOwAyiuBg/xXQDKy2CFh+/n1BlhxxQ40qGcW1cO6Yc79xufgOIOp3brIDMTCm1lpO2lmx3faaiDTHt1uRRlu88S0LZj6oyQ7mG3MREodipbXacEex+ohtgU6HgdQm6DKa9DR4qtHSOkOGX8xqZAdQqUGyHRS3a0EEIIIYQQon9JAFgIIYQQQog+1NbWxgcffOD3mJ44e/YsL7/8siPo29DQwMsvv8z999/P6NGje9SmED02dy78cRsf7ljOVP9H9w/7GsCct29w+z94wqMnMr62aw5wS2Ml+2rHM3tBPMHP/w08A9ge5JUMYO/qymHSbfDUEaj2FdCsg82HodrD2r+xqXBdOky6T7k/a5YSILWft+M5uO+5ruel2Uo2lx2GYud2Y6Gwr4ZzHey4zu2xxULadbC7zimbeQVk26LLsdfA/jLPzaVkQ0oqJE6CstehMBg1p4UQQgghhBABkQCwEEIIIYQQfeiee+6ho8P3p/P33HNPj9o+c+YMY8aM4YorrgDgiiuuYMyYMZw5c2bQBoBfeOGFLtvuvvtur/vEhWQWyx/Zz+JtH7JjuVsI+HgFD/1XEUcA5j7CjuWXUfHQP7jy0eVM5UO2Ld7PrB222w99ye2PJtM3IUfntX/x8H//ajm4i32nEpi9ILpfgr8gawD3pdgU6DiiZOkmogRiPcWBy5+A69Z7awQKq8GRYFsOk9Kho9q2YZbT7QtcuRE274D1RyQDWAghhBBCiIEmAWAhhBBCCCH60PXXXx+0tkNDQ2lra+Orr74iJiaGr776ira2NkJDQ4N2zd6wB3q7u09cQKYu55H9D1Fx/FGSHRuPU2E8ypIdO5gKHK/YRsXx5VwZ3ciXx2HqN/thLuz/EKZe9iX8R3wfBX+hs9xz8DOAGyt3UTs+gQXx0UALjZV7ORWz0La3hcbKfXw2fjYLDPbQbyOVu1owLIj30mLfkDWA+1gsZBdCajk8kQis75rZWvYcPOAh+xeUEssfuZ0zy6ntxUBmufds2bTrlJLL1faSy3WQmd61H5/WKUHXunJIvw2uCyQDNxYWH1bWE3Zk+9qymYu7EcCtK4f0zbB4vbI+shBCCCGEEGLgSQBYCCGEEEKIC8To0aO58847HWsAX3XVVTzxxBMArF+/nrQ0ZQHK/fv3s3TpUjZu3Mi9994rawSLoJq6fAn7H6rg+BL7lm84emQPRYv3OI6Z+8hykmdFU3LwOFcehVm3X03JPz7k+NVHuTo+2WO7PeMtA7jvRRtmQ+U+ior2AhChncPseHuwt4XP6k9STyn1B5xOipiBIWg9UkgGcHDEpigB1bpySEzsXOe2zgiHn/K+NjAAZco6ugDMgteLO3dlV4Mx03X/iuuUgHIskFIIn2Yqy1vb9z+1vrMkM0D2eqXs8n32/a937jcmwn37O48NsZWifr1DKTHtuL6tDPWsFU5rHZd39isE6EjrvJ84BapTbcHoxRL4FUIIIYQQYrCRALAQQnXV6vcAACAASURBVAghhBCDnD2wCxATE8POnTu7HLN582bH7RkzZgDw5JNPBr9zQjCV5Uv289B+iL4a4DKunjSXRx51Xxt4FtEl/2D/f8xi+eWX8R/8g38cvZrb+zL+2yXjN5hr/4YTbVhAhseIbjSGjIygB3s9kQzg4IpNgWqn4OsT98F6H8Ms2xYYLfSSIQxKhnF2L/aTAtVe+pBdDdmed/lvP8W2rLYT9/uFEvgVQgghhBBiUBox0B0QQgghhBBCCHGBm3o7/9G4h0YALic5+2pKFi9m8eLFLF68jQ+Vg5gVvYdGLgMuJ/7qRvZwZR+Wf4aBXvN3MOirDGARmEJbJq0QQgghhBBCDCaSASyEEEIIIYQQopumsny58/3LSX50R+c6wJcn8+iOrqm9U5fv4FHHIY+yo8/71R+Zv4ObZAALIYQQQgghhJAMYCGEEEIIIYQQQ0TIcI79ApIBLIQQQgghhBBCMoCFEEIIIYQQQgwZHUr1Z/cg8DAKCvdlBvCxYwP5SBQqD9v6q18TJvje35t+PPsTuOfrnp8vhBBCCCGEGDw8/d0y0CQALIQQQgghhBBi6PAU7B1GSwL3VQawlIFWNNd633fyZO/atph6d34waeICO06l8vEECSFED7S3JwR0nMw/Yjiyvz+8/Q4R6M9vIcTwIAFgIYQQQgghhBBDh3MG8DDK/LVzCeLaUljtoVz7/48A/Pd/d9l+OXD82DEJ/to01/oOAJ8+3bv2v/mgd+cHm78PkVWqWkaOlACMEKLv+QsCy/wjhrPm2gSfv0NIEFgIYScBYCGEEEIIIYQQQ4dz0DfEfcPQ557B+9233wZ87thx4yQDWAghhBBCCCGGAAkA94H6+nqsVivff/89586d4/z58wPdJSGEEEIIIUSQjRgxgpEjRzJq1CjUajVarXaguyRACfqed9sQjBhwy0F2lR7AuQqwdk4GhminQxor2be3npNAhHYOC5x3BolLBnAvzhdiUNjzPJcsfAuAH3MepW3l0B2bJ/MXUrwuHGhh1vul6GOCfcXx1Mz9Ffvftd1dto/7jQ3Bvujg0DCD56fFYwF0pUWkzB3oDvlg6ys5f2fpylMX3vnCu2E0v/U9f/PXhTW/9f/8L4QYLiQA3AdGjx4NgEql4ty5c3R0dNDRMby+ZS6EEEIIIcRwEhISQkhICCNHjkSlUjn+JhCDQAeuZaDpCN4awNo5ZHgJ6rY0VrKvdjyzMzIIp4WDlaXsOriQBfHhQeqMorcZvJIBPPiUPg1X3Qt6H8fUlMLzE+DPN/VbtxxGzX2e83uW0u7jGFX2ci6+1nOAw+f5c5dyunUpI/JzCO1ux5yCK3Az3+d8wah1SgCgvXQbZ/ol6BdDedhsLDl/Z+mk6Ty5MNzrh/sRK0u5f9IcnlwY3Dmi0yn0e4rQA3XZGbzaT1d1p1y7n4MzMQdY2nqS8rDZ/XdNLwbk8Q+a63t+f0yP6l4rvuaX3p7f2/nNp97Mb93oXzDP9y3w+a/7/M1fg2N+C5Tn+b9v3h9CiOFNAsB9IDQ0lIsuusiR/SvBXyGEEEIIIYa+kJAQRxbwxRdfPNDdEdA1+Nth2zAAf6KFRxtY4IgNhxM/UcuBz1qA4AZ3JAM4uEabjES+dh/jeYp//y6btoHukI1+oe8A8UBrN24LUoDBh7lLOV0Kl7wWz2ljHDTsZeQ6OF+6rk+Cvw35OUxb5zloNjPnUfY4BYM0k+yZky1cKpldXX0UwUkaiBjofgwUX48/5gBLWw/0vO1Azg/m9QPQ5f1xrnvn93Z+GejzL0Qy//Ufb++P0qfhaDysHoAvfgkhLhwSAO4Do0aNYuTIkZw/f17KPwshhBBCCDGMjBgxghEjRnDRRRcNdFcE2IK/TtHeEFs0OFgZwPV7Kaq33Y6YwcIF8V7Cuy00fnYK7URDkDrSSTKAg8MR+G0AYlbw2W87g7+lpfDMO8rtqTcCzfDne207LfBfOfAhnfvXLXRtu6YU1trOJxrmA1ffBQu/AUORbfvqzuOnpjll+n7ceYzLdifu/Vu3EK50Ptd2zdcaldtb7lXu+7X3US65c5dyO+wtRwabSylTXyVOnTN0vZ3vT8Nexkx7GfsM/OOyOzljnEOXT2YaTIzJ/Dfn3l/H9zGBnm8iNCwPFZ0Zw6rs5YRuB2beScyedbSu9NfBU0TMbAEtQAsa9xmiYQblmfGYbWVKNTNbHLvqsjN4dTuw7CCziGb/9nCY2ciswr3oY5TMMLPtWE3O30nlFlsJUeVas94vRY9r+50a+WXrXmL9dd+XPXN4cmG0x+vrSv9OilbrKLPMsn2kX5vgVuLU+THEUxwWr7TbnVKtDTGUZ852fXwzD5K+p54j9vKvtvYcz6dbiVXL4wt5fmG40k/H8xvY5U/mL2T3Otu5gGbZQVKNB5wCqeOpyb5Fee0cAn38vkrYBvL6vwmZvkrg9ub6Nm7Pv2ZmIzcW7iU2xvN+wPb62J8jP+8PfwKZX2beTDtvoXoXmHkzZ5yzXXs7P/kr4bxnL2Mef5mL3gWIoT3nt5zpVpbwcUZl/4VR25Xn/cdlMfDRDbTtmRNg/3xcP5DzfcyPMSv7YP7z+f4AGmKoMSY49muWHeTG7AOd46uXvL5/nUvE5+yDV2xj2H1+8De+/b4/vM//Ct/P38J74cuP4b+ehl/MgYWT++JZEUIMNRIA7gMXX3wxHR0djuCvZAALIYQQQggx9IWEKFHFESNGOG6LQSAkBM7b/ibrACUDOAh/o4XHsyAj3nG3pbGSfZWNXdb5bawsYm+9bQ3g4C8B7DEDeOy4cX7P++7bb13OF4ougd9HCzllf3pOw5dvw78mwAu5SlD1y48hp7nz/NJ/wTrbPgAskFsKM2x37aWbK3Od9ufYbk9WtvssAW075su3IcfD7tKngbug0h50tkDu0/Dre+HKyVCZoQSBr86Aysm2dt6G+T8L4MmZ8xCnW1N6XsLZtq/nJUiPM8oIZ1q3dQZ8G0yEZps4Y4zrPOyjg4yZ9hbkPOoa/PV7fhxnSm9mxGvxjozhduOjjPjoDc7vmdONftqz3k6imUlncNBpbdX795xSggXTZmNBCQLEGov4JRm8uj0aSt/kfuMpZZ3IaXO4tHUvKa2niJj7K/ZzkNSVp4iglF9+ksGrH9kCEG7tn9wzg90L47G4BOB6Ye5e7n/fFij5ZDwncV+/UskcVQKvsymmkV+2lhKRv5Ddxhj0xgZSWhuYlO3U5251YDw1mbMxc5D01gNEMJ667Ft49SOwl3+91Kn0a6yxiPvndy2xbXkXZr1fxNIY2zqc0xZCgGVqI1aWstQRBFMCprvz621r5doCqBzkl+/bglZ7nK/v7/H7KmHb4P/1B/BZArc318cxfjWlf+f+ucrjrcu/hVenzbF9ucDX6+PMy/sjEP7ml1K4ZOEXnC99lNNzL1eOyz9Ouz3A2dv5yV8JZ+3POFM4h/O2sTQqezmhewIvPz8i/y+MvHY+37XGcR4Ysed5Qu3PXyD983V9v+cHOL/65e319ff+UOZD87J9pLc22MbPr3h1Wnjvv7xi4/3921ki3rwugVnvF3F/DJzcM8dpfvAzvv29P/zM//6fP8WVk+HPk6HmbSUQvPSuAL/AJYQYNiQA3AdUKhWtra20trbS3j7cin4IIYQQQggxfKlUKsLCwggLCxvorgi7jo7OMtAhKDf6IUAfHj2R8bXuH9xBtCGDDEMLjZX72HUwfEDWALYHd3t6/vBUx9j/ZxKRHwDM4tSqYj6L6/qR85WTYeKLcHeZcn9qtPIBLAAW+Nc7ndm3zuwB4Kpmt4xgDazO7Xp8j1jgX5HwZ41r+0mR8I4FFtq339iZOXSlBj780L2hQarhA0Zuf5lR219223Ez54xxnQGNd7/gXOkqePwvjOG3TtltAZw/dynnHs9hVEOcEjze8wYj75hHG4GWQD2Ffs9ee4dJ2dN5/Ml/RivB2JW28p4xDaSUxmB2XwN4WS36ucoxEZOUMvInGiA25hT6PzSyf2E0RxoOoGcG72wHXakSyKszxru0HzH3ADcui/cQgOuFmAMsLQ3n+YWzeRXQlXoLnDplHK8sZWmfXPwUl97RAuts2aszW9BMaeSXhd0LJGty3nT0OWLlm8x65VfstwWo/Tm5Zwa7H4/H4pQBqLnDdqNBy6fvtjDrfaeMxbkN6EjoRu988f36B9vJf0ZjASwLf+XIRFaEc2QPxM4N5PXx/P7oZgVo35bN5/u5ynv+/KSfctFrx6BHCyR034j6Nwhd+BbONWLauxGdO3/rfM5n5jF2nXL/x5k380Nh4F8+6dX1/cyPn/Ry/vP7/tgTg5lGfmlscGSLxxr3ods+2za+AnwcPvh8/9rvO88Pc99j1szO+cHX+Pb3/og4Esj8H/j7Q38T6CcrFUfeGwtPdydGL4QY0iQA3AdaW1uxWq2oVCpUKtVAd0eIflFVVUVSUtJAd0MMMTKuRDDIuBLBIONKOLNarQASBB4MOjrcMoDtawAPdJWmcKINCXy2qxHi4/0f3guyBnBfieW7/6+Dz4ttGcB5kxgfs4LPfvsApy53CgRrYPW9nRWav/wY7n4RKu0loKOdbjv5P6u7bhM9MPNOTvvLxl02n+/nxsHcCTD3L4y61akMdADnf/+HnzLGaOJ74wRGPQ4/7FHeH4GVQPXu5Cd98GUQp4DEpdcqAYXUPgiMdMfJI50lVC1HxsPcU10PWtbQJxl77mJXlpJ+awwn/xnDkU/CsWyP59XtfZch6NOeORQvjEaX83eW7unM+P3U50lK1m2fGcDXXxm/vkuJD+jrM9AaTIQ+Dj+8v41223yjyl7evQ/iY+I4s2cbZwA4zog9bzA2cy/tgVQg6Ivr+5gfezv/eeb0/qj3fpTXeaY7evT+PcWlUzrv+Rrf+Hl/1L3Wt18GrHkbnj8IS9fB/Jl92rQQ4gI3YqA7MBS0trYOdBeEEEIIIYQQA0j+JhgkQkI6M4Dt94OUAdxYuYtdBxtt91porNzLqZhoL/uh8WAt9eODm/0LfbcGsFCcjcvms3UdfLTqKU7xHBMfmkRCTiZX2J6i0qch92PXc6bab2jgF3Td7ywpUim57GAr0ex+zue2CNuXH8N/rfbdpoMGftEMpRanbRZ4vhlu1Hg9qwe+YITtM/sRe/YyJmw5oXv64fyYOZzj34TuCXS8Xs73f/gpo4ym7p0/dx7nPjrIqHwl+7ev6r7Fzm+Ed+Op2TNe2dAQQ83j3a0Tr2SBsn02r64LR3NHvSO7Mjb7IJp349mdr7R/co+SIdqn9syheF04mpy/k57TgmXdr3jedr2eGU/N3IwA24ihPCyDmvpTxK7cS4qxlNScxq6HfRTBSYCG8R6DLpZ106mzjb+Te6az/13QzQ80SNtIxK328q7T+dR5LdCYk2gIZ78xRrm+4/Et9PH4uvP4wdfr3zOBXz82+yAaonk12/74xnNyzxyeD8ugfA8E/PoMej2d344BkfwY03nuxd18/42am+M0Pyk/038MuH+BXt/L+d2eX7vJ3/tjbgM6t/FVlz0bM43cuLKXwV8HH+9fG8u6W6hxzA9zeHW7fX7wPb79vT/6Zv7vXAP4cw38+V7Q9+nPdiHEUBAyc+bMjnd/dof/I4ewjm1rPW4/edWkLtsiPj/SZVt9fT1qtbrP+yXEYCaZTyIYZFyJYJBxJYJBxpVwZ7Va0Wq13TrH098bIz98r6+65FHHgGfC9py97x0dHV3+nT9/nvPnz3PFo6UQ0gHnzyuB4PM/Krd/bCfu3y/zzeIdNK/X8cUXX/Dmm29SU1PDQw891MMeKWWd99YrH+1FaOcw2xBNuNP+g5X7OODYP4PZhniCHQJWqVSdQeAJE7pV/nnsuHEcP3bMETw+dixYvQycakbX90n7ga5/lwfD+S+hudZ1m2NNYJ7i37/LpvhpOBoJr9nLPEfDlrtcP4QtLXUqAx0N8yNhxjvwH7me9/9uTmdJZgA+hv8qgg897C99Gp7xEFPZktu5ZrBz+1NvVEpOX2lr11BkO+hGqJzaeT8+C/75iO/nR6WqZeTIWtjzPGPsZUZn3sz3f5hnK7l6nFFzH2JUlw/Vb+ZMq9Oak706/zijsv/CqO22T+hnxtA+ZT7fG+M4v+d5Lln4lts5JkLD8lA57vs43/mSe57nkoW49rsPuJQgndnIrDtg/zoPQYCZB0kvhN3T4m3Zts6ZZTHKWpWess0aZlCeGY/5XYAWNDPDsWBb73XPHJ5c6DngoCstIsVPJqmytq9yW5Pzd1K5heJ1thlu2T7unx/juf1l+7jfpbxyDOVzZ3f2cVkjqcZAyhjbH7eTmY3MKtzrVIbaqe2ZjfzyDnjV7fnV5RyEVzqfI13pm6QElF1oW/Nzu7L2sS6nsbMd+2NsiKEmM4H973bO/JplB90en4/H7+U1cn19fLz+gZ7f0+u7jC9sZXBrSTU2EBHQ6+PZuXMJtLf7LpWtUv2DMSlp3ucH5/f/slWcnn/Qcf/HnEdpW0nQ5ydVdg6htrnlx2V3co6XGbUd2ku3cWau//NHzX2eEVO+QOWYn27mTOFSR0av7/75u77/833Or+7d7gl/7w+3/ZqZjdxYuNdpvWAf8xf+5jd/718oD5sNOfvglc45ZNYf3rOV5A9gfPt8f/ie/33NwefOJdD8WgJrHwHiYfVNrvsv+xlopAS0EAPC098t9nhibW1tl319SavV8u233/LTn/6U4uJiampqeOWKVRIABgkAC9ET8sG3CAYZVyIYZFyJYJBxJdxJADj4AgoA/7+l0GH7WPL8eeX2j+fg/I/EvftSHweAB6crr7yyMwM4JKTbAWA6OhznSwC4awDY2enTPW/7/6zuDAAPRoF8gOwIAA8He55nzJF5nesHX6BO5i+k+JVGJQA80J0RwovAAsDDaP4RA0AJ8BLAl2H627lzCTTXJvDNB573SwBYiIEzGAPAsgawEEIIIYQQQjh54403ePHFFwG46667mDdv3gD3SATMsQbw+c77g2IN4P7jvgbw2HHjenS+EMLuuMvavxeu8Rx5JRymnJTgrxBCCCHEMCABYCGEEEIIIcSw1tbWRnV1NYmJiYwZM4bq6mr++Mc/AvCXv/yFefPmdTlGDFIhIUrWr2Mt4OCtATxYOa8BbC/n7BIUtmUGO2f6evtfiGGtYS9jpr2slEYFCAP6uAR08LmWKdUsO0i6MdD1bYUQYhhqmMHz9nL7CzMw08Ks90v9li4XQojBSALAQgghhBBCiGGrra2Nxx57DIBXXnmF6dOn09bWxtVXX+3YX1RURG1tLRqNhqqqKh588EEJAg9Wjoxf5wxghm8GsLf/AzhOQKTvCqSMOtm79i/7We/OD6ZAykf6K9F6wYtKoPXEH1y3nRuYrvTG3BO1uFQwPZfg92HU/z6B14t9H3Ppox+x5J6zveydXF90FcjcMuTnHzFwos5z1wn3Uq0JnBsk8397e4LPn9FS/lkI4UwCwMLhyJEjvPjiizQ2NjJy5Ejmz5/Pf/7nf/o8p7i4mBMnTvC73/2OUaNGeTzGYrHw2GOPERkZ6fM4b7799lv+/e9/M2PGDC655BKPx/zwww9UV1czZcoUJkyY0K327VpbW9myZQsqlYr77ruPiAilKFJTUxP5+fmsXLmSqKioHrXtzmQyUVhYyB/+8Ic+a9Ofo0eP8vTTT3Pvvfc6PtAMttqCZeRZs8hfrUdZJbuZ3WvWsTPSaVt7LQXL82DRLZh2HiI1ZyupkZ1tWCo3sWanlg35S9Bam6gsLmBnbTPWdhXqyDTW5qTi+gyaKV62hUr7XZUarSGLVUviCOvBY2hvrqGiPhJDUhSeV/puxby7ivakVOJ6coEeKCoqAiAjI6N/LjjodH2NI3UGlqQvIk6jbLJUbmJNcT3a9K1sMGg6zyxexhbWsj1dRcnKTdSm5rDVdcCxac1OtBvyWaIFrE1UlZSws8ZMazuo1Bq0i1az1hBpO7aYqLXbSdd56artmHpHXyPRL8ki3eBtPPnmdzy2N1NTUU+kIYmoflqafuiMx57NHebiZWxpSmfrBgMaH8cFRUBz4uAxdMZKd/ifr/pcj+YdC5Wb1lActZbtXie0ILJUsmlNFUlbN2Do5vPSF+OqqqoKgI0bN2KxWCgrKyMtLc2xPy0tjU8++YSNGzei0Wh4+OGHqa2t5aabburxNUUQuWcAE9K5fZjwG/y1BXcDOa6Hf1r1KU8x1v7sl68gcKT3XX5NHTLfSZAgzFAUsR1u2O7vqClyfTHAZP4Rw9dg+B1NCOGql98NDYoRA90BMTh89dVXFBYWMm3aNP70pz+xfv16QkND+6Rts9lMaGgoJ06c4NixY36Pb2pq4vHHH+fzzz8H4MSJE5SXl/s899tvv+XNN9/ks88+A+CDDz4gNzeX1tbWbve3ubmZN998k44hlCVw9OhRHnvsMUcw/ujRo/1y3SidFsxmmuwbLGZqLYDJ1PnBdJMZE3EkGGaRpLZQWdvs1IIFU1U96iQ9WlqpKdhEiSWJ1Tn55OdvJEunwurt2os2kp+fz9a1qVCZR3GNtyN9s5h2U1ZmUkq/eNLeRFVZGZX1PWu/u4qKiqiqqqKqqsrxofdwZX+N8zeuwqCqIW9NNiX1TgeoVDSVFFPjcRrQok9SY6msxWXEmaqoVyeh1wJWM8XrHqa4KYolG7aSn5/PxlWpaNq7P6/os/LJz88nJyMKc3Euu5v8n+OJ3/FoMbG7rAyT1wP61lAcj301dwSf9znRai5hS3aJo9Sfd1bMJVvILvF/ZG8NxbHSHX7nK4+aqcpdR25lz97QfTXvDGZ9Na6SkpL45ptvsFgsaDQaMjIyXIK7N910ExkZGWg0GiwWC9988w0JCfKB46DVZc1fyQD29H8gxwmbYfTlASGEEEIIIcTQIRnAAlCCrB0dHfz85z8nPDyc8PDwPslMbW9v59ChQ9x2222YTCZMJpPfdltbW2lqanIEYKOjo3niiSd8nnPppZeyefNmx/1jx45hsfTsA9PJkyfzzjvvcMMNNxAdHd2jNgYTe/DXalWCGFarlccee4wHH3ww6JnAGl0CmvZK6ptBFwnW+lrqdTp05lpM9RCnBUu9GavWgFatRZOkpqLWjCU1UsmkazVTU68maYkWMGM2tROXZUCrUQNq4tK9f+depVajVqtRa/UkRe2kymqFHuRcRiZvZFuyjwNUcWRs29btdrurra2Np59+GrO5M1BTVVWFxWLh3nvvHZZlKO2vMWodyas2oinIJq+shrTVetsROuJ0Zop3mojLiOvy6mv1SagrajFbUolUBhzmmnrUSUvQ0k5tcS5VmnRynDI71ToDGT1IjlOHqVGrQa03kFBQg7WHMUW/4zEymY0+D+gbQ3k89tXcEXzNXudES3M95tZAfoZbaa43E9ChPTSUx0p3+JqvvI+uVupNzVh7GGfsq3lnMOrrcTVmzBimT59OWVmZI5PYYrFQVVWFWq0mISEBjUb5SVBWVsb06dOHzdi9IHlcA3h4cV/r1x7Kdf+/oKDA4/mPPPKIBIGdDaMvDwghhBBCCCGGDgkACwCuuuoqxo4dS1FREcuWLSMyUvkQ+fvvv+eZZ57h0ksvJT09vct9UIK8r7zyCvv27SM0NJQVK1YwdepUQPnw7MSJE8TGxqJSqXjzzTeZPXs2oaGhdHR08P777/Pyyy/zzTffcP3115OYmMif//xnAB5++GF+85vf8JOf/ITCwkJ+//vfU15ezujRo1m2bBkXXXQRu3fv5vDhwyxYsACj0UhmZiZff/01f/vb3wDIzs7mN7/5DeXl5fzud79Dq9VitVoxGo0kJiZy8803d3kupkyZwuWXX055eTm//e1vXfa5l252vg/w+OOPk5aWxttvv83x48e56667OHfuHC+99BKhoaFkZWWh0+lc2jMajbS0tPDLX/6S+fPnM3LkSI4cOcILL7zA0aNHufrqq/lf/+t/8ZOf/IRnnnmG9vZ2zp07x09/+lPHa+CL2WwmOblrQMhsNge/FHSkjgT1TmrNraRGhtFkNqPVr8Wg2kRFkwW0YTTVN6HWRqEBNPok1BVVmCwGDBqwmmswq5NYpAXQojeEsaVoCyXqVSzxUzuz3WrFarVird9NWX0kyRm2420lU0tqmmlXRaJPX0VWZCUrN5lIy8khORKlLPXKAsjKx2Ba3lne1VrPzrw8KsyttKMiecM2loS5lgG2NlVSXFBCTXO7W9lNW3nNyCWkt5ZRYrJCVCpr1y5CG0Bs6ZNPPkGn07mMH+d9komkJk6fAHlmmtArAdt2DcnpS2hdU0SZwaiUdHam1ZOkrqDKZMGgDDhqzGqSFmmhvZaamnb0q/umrK+11YrVCpaqnVSp9GTZAm7O40UVqSd9VRYJTbmsLFKzKj+LBBXQXMG6dZUYcnKIqugsN6yu30leXgXm1nZQJbNh2xK05mKWbWki3VZGtdVUQl5BJfXWdlRqLYasVSyJC3OUiI1ckk5rWQnKcFzL2kXagEKdQ3k8dmvuSOr6JZTO5xzU2mRWrV6ETt1MVW4eJWZbqWZtMqtXK+99S00BucW1NFvbUeky2Lo2iTBaMZXkUVBZjxU12uRVrF6kc3ttPM+J9vLnUM+WZZUY1m4nPcpMSV4Blba5K1KfweosLaZNa1AO3cKySgNrt+upWbaFJkfpdKV8sf2+e1+3rU3y+3wO5bHSc67zVZRZGTPKezkSfcZqsvSWztLRxWtYVmX/ORTYOITuzTtdm/AyBq2expIeDRZqCnIptpUj12VsZW1SmI/3jZWmymIKSmpoRkOCQUd7N57BvhxXZWVlVFVV0dHR4Sj7bLFY2LBhg2Mt4FdeeYVNmzah0Wi49tprKSsrY82aNSQnJ3v8HUsMMPc1f4dh8M59rd/vvv3W43GrPWzLzc2V4K+7kJBhOY6EEEIIIYQQFzYJAAsAwsPDWblyJX/961956KGHSExM489DzgAAIABJREFUZMmSJYwY4b9K+NGjR5k3bx633347FRUVPP/88zzwwANceumlHDlyhMjISMaPH09ISAhtbW18/fXXTJw4kU8++YS//vWv/PrXvyYhIYE333yTSZMmsXr16i5BVoCRI0fy85//nJ07d9LS0oJarebw4cPceOONLusKz507F4B9+/axdu1aLr74Ympra/nwww/RarV8/vnnfPfdd44gtbuLLrqIW2+9lT/96U8cPnzYkfERqObmZh544AHKysr4n//5H371q1+Rm5vLs88+y5tvvolWq0ShvvvuO9ra2ti8eTMNDQ0UFhZy1VVXERkZyd/+9jfS09OJjo7mjTfe4KWXXiIzMxOA06dPc99993HZZZcF1J958+Z1q/99S0uCXkVFfRMY1NTWqNAmaYmyaqivrcdqCMNUq0K/2haZswXkasytGJJUmKpMqJPSUPaq0KVvZLUql7zcNVRqEshYuwq9l5enaefDrNwJhOnJ2ppjO04pmVoVt5FtWZHQXMGmdXlU5KwiLbKCSlMzyZGRtJtqqFUZWJugot3U2aZ55xZ2q9Ixbk/qXBPUOdHcUknuphJYtIFtyVFY63eTt2UTxWH5ZNk/izbVo95gJJ8a8tYVUVKTzAaD/8WDExIShmmgJHAqtYfQpcZAxqIK1pVUkLzB/UN6pQx0RY2ZVkMSKlMVJnUSaVrA0ooFbWdQxGVNTQNrt6fTnUTgmoKV1ABoF7HRmKqsz9taQ8GmKuI2bkMZjptYl1dBzkYDegqoMbWTkKCi2VRJsy4VfSRO5arN7NyyG1W6ke1JnsdPu7mYh3NrSVi9lbVxalpritiUuwVNTg7JKuUYU72aDcZ8qMljXVEJNckbCGA4Dunx2K25Q5vjut5ufQkPF7WTsXUbcWorpqI15BZryc/Sol20FmNUGCrMFK/corz3E2opKDATt2EbOVrnZh6mqD2DrdviUFtNFK3JpVibT1aCyuliXuZEwwa2sok1xVGd47RdgyF9K0siVdBayZbsInYbtpG+YSu4rPtqVsapJ62VHvvqz1AeK73hPF+pNAbSty5BeXm2kF20G4M+nfTta8ElIO99HCZ7iAF3Z97R5ri+Rl7HYJynsaQnrbmAAnMcG7bl0Dk8vPfX0LqTLcUWDBuMLNJC/c48NnXj+evLcVVWVsYf//hHly/FVVVVMX36dEc2sNFo5L333mPevHncdNNN3HTTTRw9epRHHnlEAsCDUgjQ0T9Bu5aD7Co94LLWk3ZOBoYuRYQaqSzaS712Dhldd/a53pZxljLQbi7g4K8xEe7bD08dgezYge6NGNLq4NlJcAxY3AGT+/F6ca/DgpRgX9B/X3gK7skegPOD6O1E2LffdmcFPFIYhIsM4scfMBn/Q3L8B2S4P/5+Uw4ht8Gsp6BanqjhxmKEZ+5Tbs8+AjfZf6eV909AJAAsHCZMmMCDDz7Ip59+yvbt2ykpKeGuu+7ye15sbCyTJ09m1KhRTJs2jXfeeYe2tjbGjh3LgQMH+OCDD6iurnYcbzKZmDhxIh988AGTJ09Gr9ejUqm4+eabGT16tM9r2Usyf/nll4SHh3P69GkmTZpEe7v3vJHQ0FBuvPFGqqurmTNnDocOHeL6668nIiLC6zkajYaUlBR2797NggUL/D4HzuLj4xk7dizXX389tbW1TJs2jXHjxhEfH4/JZOL8+fMAjB07lp///OeEhoYSGxtLdHQ0J0+epKWlhcbGRjZu3OhoMzIykh9++AGAa665JuDgL0BtbS1NTV0X/ouKiuqXD+WjdDooNlHfHEZtu54MLUSSgLrMTFNzJPXtCUrADXAOyFn1KmpNapLSnCMNYcQt2ci21Hoqi/MoWFeAyp4l6UabvpUN+maK1+VSVpOGPjUSWmupMLVTb1rHshKnPrZGkmyIpKTGjCU5EoupFlXSWpTC050idXGoCorJLWpnSVoSOo3rhVtNVdSrDGxIjkIFhGmTSU3YSZ6pnqwEW6Q6wYBeowJ0JETBzmYL4D/i5u11hP57LQc7a6sFVF2/ERCZmkFyxRaKa/Skuu1TykDXYLbqUdU6feFArUZNE00WUNLTk1idr8dSuYWHd3a/b4a120kPq2DTwzvZbTaQlaCmtbYCU3s9pnXL6ByOUbSqDOgToMBUDwkazDXN6AxxhOEcAI5EF6eioDiXovYlpCXpcBuO1NdU0RqXwaK4MFSARp9G8s511JgtJMcpxyQY9Mp5ugSi2EmAw3FIj8fuzR24BIDNVZW0traTu7LSqcFWWlHR3lRGXlEtzZZWLFbQ0g5hUeg0VioKclEtWkSyPoowzFRVttLanotrM63QJR/d85zYpaKzSoWltojiynqaWy20At4L6Hvhsa/+DeWx0hvO85VKZaG2qJjK+mZaLT5eHR/j0NMp3Zp3XM70MQa9jKWwKB0aawUFuSoWLUpGHxXms7/1NVVY4zJI1SqjSGtIQru7KuDnr6/H1YkTJ7pdFeXEiRPdOl70p37O/A0gqNtysBZmzCDiVP90yT0DuKfnC5sLOAM4uxpIDPDgOkicBOs7oK9jCcZEuKbae7vGTLjvOeX2rBVw3XOQ1o1++Gt/uNsVAsefgnuugT/e5vThqVMQyc7lg9Vy5Xh3E1bAwkLX30w/fsK1ne54OxP2PQfMgtmLYd99AQTRYuGeDuWxeeXv8QXo40zYQZCCn0G8vkvw1m4WLC6GyQE+BzdVw01OfeiJgX7+vJLxH5CBfv0GcvwPBV7n/8EiMROqA3lxU6DjdUj8tOuuzBCYMkDfdAuk/wPYv0H/+gdIkw2PXON5Tg6mofL8SQBYuBgxYgQ6nY5f/epX7Nq1izNnzrhk1/rT4fSH8bFjxzhx4gTr1693BCwPHTrkCMT+8MMPXHzxxY4s47Aw/x8lR0REkJCQwKFDh5gwYQIxMTFcfvnlfPnllz7Pmzp1Knv37uXTTz/l008/ZdGiRYT4WQ9sxowZvPvuu1RUVDi2XXzxxahUHqKNXowaNYrQ0FC/x3V0dPDjjz867k+cOJHVq1czduxYx7bvv/8+4Os6s5cqdP6gNCoqypEpHWxqbQJaaxU1lWBJSFWCa1E64tpLqKmw0KRNIMrpKdXqk1BvqqW2BmrUSWzwlGkWpsWQlY55eR6m+iwSvKViquNYkmUge0sRlfoNGFQAapI35HctBxyZiq6kEpMlkqYqDWkbu144TL+KfK2ZqooyCtaUoM3ayir3w9RhXUro+hoxVh9fXnB27bXX8sYbb/DJJ5902d5fr+XgZqGqwoTasAEdronZoCUtQ8+avBIq43ANcGr1JKk3UasMOJLsA06tJUHbzs4qE4t0cahRoVYr/3osMpmsJTWsKdqJwZiuxGvUyWzIX0KX0ZZsQLWlBnNqFFVNelL17vNjGPpV+WjNVVSUFbCmREvW1lXo3dtRqzyMP2+PwUqAw3Hoj8duzB1m95TZuCzy3dZ1tdbksa5ETVbOVhLClHLwSqhLy6KtW9HXVFG2exNrdiazdmucrZl8VusDXHvYbU50DwA37XyYXHMqOTlZRKqUss6eqVB5vWTXvm7bushv14b8WOkR5/mqiZ0P52JOzSEnKxKVuRivLw/g9WeYNwHPOxanL5goPI3Bpp3ZnseSdhFbt+qpqSpj96Y17Exey9Zk7/0117S7zU/t3SoB3Zfj6q677qKsrIySkhJuv/12brrpJpKSktiwYQMAVqsVs9nMb37zGwDefvtt/vGPf6BWqwP6oqTo6qOPPuLqq68O3jrKgy1Y13KQfacSWDCthV39FACWDOA+NpjGE1BXDumbYX0xpPTlh1CxUD0AD7U8Ez5Kgw7756d1kPgcpPV/Vy44dcZEJt3nHuFQzHrqCNVOHzZffk3nPo19sy2I5JxZ8+FuuMmeRZMCjxxRgkiX27MMbUGl0ilO2TZ18H+eg7gVYHque4/h40zYdxh+16EE1CxG2Ne9Jrzz9/i647DyN6bHAmS26/RYIOf7ur4XN1WDxi149nEm7EiH31V3r61eC+bz11My/gMn49+7/nj8veRx/h9KCgfX72ldBKF/vf75P1TI+ycg/uv7imHhyJEjVFRUcOLECb7++mveffddrrjiCsaNG0dYWBhffPEFx48f54svvuiScdHU1ERdXR3ffvst+/btY8yYMURERGAymbj00ku56qqrCAsLIywsjGuuuYZTp07x+eefM3nyZN577z3eeecdzp49y+HDh/nuu+9Qq9WMHDkSq9XapZ8hISHExcVhNpt55513uOGGG7jooou6HBceHs4PP/zAmTNnACVwfN111/HKK68QGhpKVFSX/KguQkNDSU1N5eOPP+a7774DlKzdjo4OGhoasFqtHDx4sCdPN6B8oHjo0CGsVivvvfceR48eJTo6mpiYGI4fP051dTXnzp3jxIkTvPXWWz2+zpgxY3jwwQcdjzkqKooHH3wweB+6udPoSNDUU1FRj1anZMai0pEQZ6Gmph5Ngs71Fy+tniR1LcXFtaiT9E4fUJupKKrE3GzFarVQX1mJCR1aP2lsKl0qi7T1lOysxRqmQx9ppbKkguZ2gFbqd1cqWb5hcSTp6qktqaAqKpkEL+2qNDoMSzJI07ZjMrt+XB4Wl4TWUkZRRRPtQGt9Bbtrw0jSd6Neqhdjxoxh3bp1JCV1rrmZlJTEunXr+u+1HGQca7U2m6nI20SJxcCqNM/PtTpuEem6Wmpq3fcoWee1xcXUqpPofKk0JC1KRl2Tx5biGposVqzWZprqW90bsK2zafvnJ4KhSVqEgUqKK5oJ0+mJtFZSUtGsBD5a69ldacs51+pJUtVQUVJFU5LBY5Y7qNDoDCzJSEPbbsJtOCpfpqgppsTUSjvtWGrKqGjVkhQXSN6mb8NhPAY8dzjRxiWgMpWw06SMk3ZLDRU1FqzWVtrVYWjCoL25lqp657PCiNKnsmpJEiqLmaZWLXEJKkwlO1GaacdSU0GNxe1iPubEsDClXHCr7ceo1doKYWGEqaC1tsqpzHMYyqGtKIdqiIyEplozlvZ2Wk01uL5lXPsaiOEwVgLhfb6yorw8YahopbbK+RsFYWg00GqxvZABjkN3Ac87Dt7HoPexBIRFoU9dxZIkFRZzE60++hulS0BVu5uK+lba21sx7d6N53xez/pyXM2bN4+NGzcybdo0R0BZo9G4rPlrvw3KGsPTpk1j48aNA7zMxoXpmWeeoaamhu3bt9PW1haci/R3sK5+L0VFRcq/XQdpcdnZwsF9DcRMC37ZZ2fOGcC9OV/Y+PnicH+pK4fMRHgCqK52Df4aM5VuhoQoySh17icfUc4NCYGQRDDaD6iDxJDOc0NCINHofmHXYzy1X+50/ZBE5VrGOpSKjSFKGerbfFzj8KdObdoC0Y5sXl/XD7B9P8+s05MTotx2acB9v9M+o217ue1+pv2Y8s5j7NuMda4vQp2X9hMzIdFpf53R9QVyun5sdjUdHR0e/zl/+HvZLLhsEjAJJnh4Bj7eAayAxSvg2A73L9O6iYX/WAHHPnI6/wk4Ngtu7kHU3nIYuK4zGKPJhkds2Y9vJ8IfQ+CPmbbrZNruh8DbToPw+GZ41rb9j4mu+wJ5fG87teve/q4Q2PEcsB+eCXHtD859dNtuP9e+71mjEohzv4av8/1df5d7f+ucnocQ+NjD8z05TWnrY6c5YJdTH55NdNoXAIvR9ZrPZro+v715/uz9c359ns3s7J9jPGQ6HePh9fdHxr+Mf0/jvy/6796+/TWyvwb9Mf79zf++9eLnI/j++Wf/xWH/c64/44xOD6Cu3OkXgMTOn7V2zr98GD288f39/PXx89Xj43P++RxI//31z9fzZz83MbPzOUjsHCR98fPf3/ztb/yC7/nD1/sroPHrfv5m1/77ev/0pH3nf/b5o3fvn8FDMoAFoGSqVlVV8dJLLxESEsKUKVO4++67ufjii5k9ezaFhYWsW7eO6dOndymdHBERwb59+3j//fe56qqrWL58ORdddBGHDx9m4sSJLhnE4eHhXHbZZRw6dIiFCxeyZMkSSktL+etf/8r111/PihUruOKKK4iNjWXLli0sXbq0y4cPV111FRdffDHnz59n4sSJHh9PTEwMYWFh/O///b9ZvXo1U6dOZfr06ezbt49bbrkloKxcgEmTJnHzzTfzf//v/wXgJz/5CbfccgslJSW8+uqrxMfHd+dpdhEaGsqJEydYvXo1I0aM4M477yQ2Vpmkf/vb3/K3v/2NF198kQkTJnDHHXf0+DrQGQR+8cUXueuuu/r5Q/dIdAlqqFCToLP/WqsmSqfBarKSpHOPtGrRJ6moqACD3rX8s7q1mLyHi7G2gypMh2F1Fl6WP3WiIWmRgZ1biilLNrJk7WoseQU8vLyEdlUYOn06Gbb2EwxxFBXUostI9/htwPqSlWypsNKOijBdKmsX6cDqFHXTGFi91kJewSaWl7SjUmvRZ20gXdeLrFE39vUI3W8PR/a1WlXqSHSGDLauivPxLc4w9OlLqHCs49tJq09CpQw4l4w4lW4JGzdEUVJSwqY1rbSjQq3RkpSe5FJt1bHOJrbywQYf3yVV6UhdpKWypISapNWsXW0hr+BhZbyE6dCn219TLfok2FTRTPIGTynu9ZSs3EKF8mZAl7qWRcoSrk6XSmdDhpW8gjUst7ajiowjbe1qDBr8/FUbuKE9HgObO5yfSlVCOhvSiynIy2ZZuwp1pI60jAQ0kYtIrsjl4WUVRCYvIUFre6laq8hdU4SpXRnHCVmrMYSpIH0D6cUF5GUvo12lJlKXRkaXirY+5kSdAYMml4KVyzGv3UZ6ajpxDxexcnkxcUvS6GxKhc5gQJNbwMrlZtZuSydpySKqcotZs7IEbXISWlDKA3voa3cM7bHin/f5SkdqehwPF61keXEcS9KcX+hI9Kk6yoofZpk5HeMGA8lef4b5EPC84ziBBC9jUOtlLLVW5bKmyKTMk5EJZK02EAZe+6vWp5Nl2kLBpmzK1FqSlySh7RKI9q+vxlVbWxvV1dUuy29oNBrS0rp+kpeWlsaGDRtIS0sbVl9i6AvPPPMM33zzDf/93/9NW1sb27dvZ9myZRf28xgez4KMzr8HWhor2VfZyAJbSeiWg/toiJnNgnBwiwwHlacM3tzcXL/nrV692uv5w9pAZwDXgfEJJYupuBrckw+MiUCxawZtZiI84HTsfZvhSDEU2sr+ZqZDuS2I7JL1W961uqLxCSjucLpuHWRmQqHteuWZsHmK09NUB5mTbLdTlO2+SjSnFMKnmZAeAvtRSkCvf6AzwO3z+gG075cxHaash46Uzgd02OliienKE+94fsuVD8Crs7vW2C7sgP+fvbuPbuu+7zz/RhKlTVSPH4YPaZw2tAUooR5iNU3cHqCKbG3sFGROwnIUnKnTLe09MqGMMgZnu3R6KjaKZqmebrjZJSZRI1Bqbe6eTScYD6u0EVErjiRGBad2UlcZkWIiQA0zeahFsZFiVU7r1MT+8bsXuADxcEkCBCh+XufwkMR9+P1w8ftdSvji+/11heEEix/r8EHveK4dW7ig/XQCfHYH0ibi7xyD6YQJMMeW9mztrJUWP+QtKJWG6UnYPWqCTq0++Fqi9Jqi8wmT7dg6bD2QMAGa3SloSi2pSwDsHIDTHXBoxJTW3doF7UETEHNm8AG0x+BgF4tKQF6ZNO3v81rZjj7AUea63PM7FzAZl6GUVRa2oOxvdwbawxCfKp41WK5EcncGmq3z74mYY0MXC85VocRyufa7x+FCh3kt7JKUu3rN62GXEM4LgqVhbBDwW881nctuPWhdj5koxH3u17FtiuSvu3guAM9Ec4+t5PoBjPngQm8uQ3Ym7OhfDEJYAcJxk+Vpv/5Nbtfh1fjX+C8x/qvR/3M9cIGC8TuV275a47/k/b+Slfx9hPJ//7wx8w+XkiWUE9BzwvEPAPsfF8O5XYLWOaIl1roo+/fXxd/Xcn+fg5X6X6l/Fa5fMAbjQMcUjKfMP4qi1qfrllhKutTrX+n+XWn8lr1/VPr7Umn8Otb2PZg05xsrKGlfbv4s9fzzCXimw3yYp/Bes+z500A8999/f+aFd60suLTWZY79btHHf/QLvkWP3fW9xX/RL1++zJvf7LJMo9TN5cuXOX78OJFIhLe85S317s6a91d/9Vd5mTci1aBxJbWgcSW1oHF163j22WezAeD5+XlOnDjBO97xDnbu3AmYss/f/va36erqoqmpiU9+8pMEAoFFGcCvvPIKmzYtrepHsf9vvGH6b5b/ZFzI1CGYdeTIEbZu3QrA9PQ0+/fv56mnnuL+++/PPu6G3fdin3ZfWFhgYWGBtx7+L0DGvKGTycDCa+brtX9h+9e/yNVQnL8feCff//73+epXv8rzzz/PgQMHqvRMZzkzdp0Hu01QePbMcZ4r+OTZXe/ZQ/eOO6rUXnEbNmzIBXFbW/nHGzdcH/uZz3yGj33sYw0V/HX7//KaqWNZ8XQCfB0wXGrpuDQEhha/95gIw6V+c4wdIHYen47C0OYiMUQrAJx0lDYN+ExgttC4laVbGGwuZikB2nQCfIOQSoLXRftLPX/RBns6co34e2E0Zp5QqQvlfNKFjSfCcKIr/xjnC5Kn8IIX9i0Kvr4iG3ohE1tSCchSZgqCK+cCcHqbY73NIuuIbh+GbvsNYuf+1pu/boOHWWk4NwTTUyaYheMN2EXrf1pt2OvwZdfnK3gT2+5T2ednPbetBWv6jXmg2fFY4TlKXkeKrFPq7C8F5YTdHF+h/ZmwI+DleEPbvh729iw/hJLm9XGWBi60vaCPpfo3n4BnBq3XzdJa8Hos+/qVGE9jHsDqX6XxUYnGv8Z/Mdnxv8L+z0Qhbrfhh9ZtsKt/8RrE9Rr/Fa307yOU+ftnKRVALXZcOgo9LP6bWewfOuXOY5+rzN/Xin+fK/W/Uv/cXL/Cf084fq/G3/9K9++y47fC/aP9ZOX5VW78tp+EI/GCeV9ifJecf2XO3zS0+L7i5l7nRrn/t7z44qKylFW1adMmbty4wdve9jZGR0d5/vnn+bO3PqEMYLn1ZTIZXn75Zc6cOcO73vWu7HrEIiIiIiK/9mu/RjKZ5JOf/CRXr17ll3/5lzlx4kQ2AHzixAne/e538/u///vZf0fe6sH/GzducNttt1XlXHbw94EHHsg+9qlPfYrm5uYlBX9XpE7Bu7YH97L3QeuX6+cZ+9s7ah78Ba0BXHV1zAD2BiGTMlmwAXLvu64qP2SSq9ecNwjDg5DCeq61bt8bdKRBpyExBD3Rym/6rhb/cMm+eCNJMivs5owVHDnicTw4CTOx/KBDYUAQyGYXMmkyGG1xzxKDYF7YGTMBFhJwtMOUiaxGAMPt83PqruaUD8JuP5wegqYtJrtoz7I+qVBcez+0jsBEFLhoApWhwjHRa2U/JeBIh9m3PQJXrTLGSw5Y2qzzbR+GfdYcPReA6WU/G/fmLrHMT3zk0/hfTOO/ev1vj8D+Trh6EmYuwtxIfobyclVr/FfU6H8fV6rM39dGt+K//y7u38sZv/b9Y2aFf1+uXqy8j7inNYDllve9732P3//93+eVV16hs7Oz6JrBIiIiIrI+2UtlPPTQQ3z+859n7969bNy4ke9+97vMzMywceNGPvrRj/L5z3+ehx56iE984hNru2xxBTdu3ODKlSuVd3ShWPAXoLm5mf3791elDVdqtIbr7Jkxxs7PWr9dZ/bMc1y7d3XX+y1GawBXWb3XAPZCJAajXTAUyF9eFi+EpgqWlkvD4BR0OoIHfT2QtvZJJ6AnDl1u3jz2mhJ6eW0W6Npm3g92th8u7CdwydF+wJPbHvZANJF/fBzrvW0X7Vc6f0WBACTsC1gQcfF2wtRg/qLH6ShMhfJ3tRtPRGHQmW5WSRC29eVfgHTC6hPgjQBxR/+qLGHKO4YyZt1R+2s7VkClEi/scx47bh5eyhu+Y9b6mrb5S/nZlgBMWcuupGHmROFGuNKXW1dwPgGnJ2F7l4vn54UWTHAnb03DQH6fClXaXmjnADBiMqlaQyvLLFrUvr0mbV+uNHGpa98UhP3DZt+xhBU8A+KOdR/nE2ZNyDG38wdo7jTfZ6JWQHQp/S8naF4rZ/9mwuY13bXEwMe5gFn/Ma8ksMa/xj+Vx/9K+j/mga+lTCCtOwZ7hisfk1XF8b9s1fj7WNFU7hwJa03eBBDsgviQ4/xpGCqRUrocFf++Vvj7XKn/Fduv1vVbmXL377Ljt8L9Y6V/X+z1ur9m75uGc4Pljlia9n5onTQlr+2+TSzln29rjEpAoxLQIsuh0pdSCxpXUgsaV1ILGle3tmeffZY//dM/BeA3f/M3F5V7LuZWKAHtDP56vSt796FY8Pfs2bPZEtDLseQS0AsLkFmA1/4FFl6rQQno68yeOc1zl38EwF2b3s/uB9sozPF1loJejRLQd999dy6I6/EsuQT0wYMHGyoIXPcS0A0mnYCeQRgYdayTG4Y+640rZ4XGaAD6JmF4HOJ2FUc/DJeolFiq4qHz/Pihdxv0O7KRC7cPD0DEGWBOQMDZvmN7OABbtuUfP15QzrlS++XOX1EgDNumYMR659N5AYHsosn29t5hiDkukLNEpr/XRKz7Rqy63SnwFCzYCfn1qwvPX7gI8qLtftg2sOQ1gAsVlj91ljgt+xGg3uJlWs8FTODJ5jYINuaB5nG4OggXrPK3u0cLSkoGcttCIUdJSsv2YSBu7YPJ1nzfJRfPrxcO9pt1Dp19b+2FPbH8QE+2D4XbE4vXZLX74MwYHfPkgnF518Xt8aXah7wyxc7zO1+T3YUlfUdyz3+sJ3duu8znnhg0leibs3/OErt5r0PBOFn29Uvnvz6tftg1akqQ5pX39cP+UXjG8fouuhaULv+r8Z/bV+O/yPNfZv/t47IKX99VGv/LtqK/jwkXf/8wZY07HP+Acf79yytB7YfxEHT0WZm/h8UfAAAgAElEQVS7nSXWiHCUcF7y39/Cv6+V/j6X63+pNSzs/lW4fs7z9o5D14nc7yXXBVmaSvfviuM3XeH+kS49v666GL/NzhLVftgdgtPWfW37OHRTev60n3AxPwr61+o322/FEtAKAKMAsMhy6I1vqQWNK6kFjSupBY0rKbTWA8CFmb8rCQDXIvgLy10D+F9MIHhV1gBuDFoDuMrquAbwqnO55J2INJAia5+KrBsa/yJSBfPRIusOL0MjBoC1BrCIiIiIiIhURa2Cv0tiB+syGWAdBe8shWv4/lyJ9ZwPfepTro5f99bR+ElfqncPRGSpZoZKrH0qsg5o/ItINczEgW0rL1PfiBQAFhERERERWedus4KEK1n/tyGCv5DL2PR4IMP6yuAkfw3glkwm/3dHZrCd6Vt0u4K/Obf4+LHLREOuuqOINL688px+aK5nZ0RWmca/iKyU8z7S2gv7b9F/AysALCIiIiIiIisKAjdM8BcKMoDJBYPXiXJBXWdw1+1+694tHPwFiCRBiVNSbXnrU5bQqpKtK9KdMWsgSuPR+K89jX8RWan1ch9RALhKfv7nf77eXRBZVe9+97s17qXqPvKRj9S7C3IL0riSWtC4kkKXL1+udxeq4rYS5YLLmZ2dZXp6mq1bt2Yfq1vwl0x+BvCCHfy9tYN4TpWCunNzc7S42E9EZLnaY3DwFs2kEalE419ERBqFAsAiIiIiIiKStdQg8JkzZ3jyySc5efJk9rH6BH/BrPm7YH50BoFRBrAygEVERERERNaP19W7AyIiIiIiIrJ2zc7O0tbWRmdnJ08//XQdg78WZwawMyN4nXCTAexmPxEREREREVm7lAEsIiIiIiIiyzI7O8v8/DwHDx6kra2NT33qU7S1tdW3U9nM3wVMRrDWAFYGsIiIiIiIyPqiDGARERERERFZlubmZvr7+zl06BCPPfZY4wR/yZiqzxllACsDWGom4AFPANL17kgRaTjqgUMeGEu42D+xhH1vNda1Ohqtd0cqSZj7eWAZHY2GzbEea8xW63VOOM4bXelEWMHzW3aT1ex/A3E5/88FzD6HPHAoXNu+1GJ+rUr/RURkTVMAuIF973vf40tf+hKvvfZavbsiIiIiIiKyyMaNG+sf9HXKBns9kKGgHPT6UK0MYJGsQInIQjID/to3P2YHT6wg7Tk3cSov7MvA9lp3zoWZcG2DM7U+/0ot6/UrKgiZ8WUcl4C+KUhlzN+DTBKCy+1DYZdi5pzDZSZCqfmz+GSln1+4RgFaN/2vsUrjY1nj2+X835mEgxkI9S7x/Jh+Hyr4OhqG+aWfatlW0n+3qjd/RUSkHhQAbkA//vGP+exnP8tHPvIRHnnkEfbt28cLL7xQ726JiIiIiIg0OEfGbzYDGGUAKwNYGlA6GsDj8RT9ChQEu1o2535u8tagM0ETSOmuVmCw0FSNA0MrOb8VLNsXqWaH8tX89SsnfQn8IVjtdqsploHI2noCVZ3ftZ4/y9BtBZi3j5t7x8EUbJ2CI4XB6lWYX7VW6vWJBiDc8JUDRETWNwWAG8xf/MVf8Fu/9Vt84hOf4Pnnn+eVV17h+PHjPPbYY/ze7/0eP/jBD+rdRRERERERkQblyPjNZgCjDGBlAN/C0hAO5Mq4hgMFJWQLtxe8Wx92lH/N7meVdbbLw06OOMrnFslETEWtctAek+2Y3ZzIHZMoaC8QxRtJkslkin4lHcGuZj80+wAftBZ5+ufC+Rl4MwXdmxvMlYM9FMjPYCuWxZeX4ZaGMUeZ1aOBxed3tl94jjEPxEeASTiynFKtBe3bz8EOhpU9v6MM7qEwzEcX969cCdmZcO7x7HMMlL8+zq8Za5eyr1/F55/Ija1ipZvT0fyxWWx8+/pgss+xj+MkiWj++Z1jOxooPnbDLutHu5k/lZ5fxRLNZea/XaLdWf46b366eQ5lrs8qzO9K82c+6hjjJTJwy83/ilzM/ywv7BwARtzNr2Lnz85vZwnrqGOfJfa/3PVx3vvOpcm/X7icv5Ek9G+GQACi67F8vojIGqAAcIP4p3/6J3r+/f/Kx56I8OUvf5mf/OQnedsvXrzI0NAQ//PH/j3PnPzLOvVSRERERESkgRWu+asMYGUA3+qiPbBlwCptm4GubY6NaQj0QH8yt71/c36AOJaB8V7o8wEDuRK5XnLlYf29ueMzhZmIkzAIjFrbRrugx450BM25e8dzJXdjKXO+5NLS4Zq8gBda/NDseHzMB6eB/RmThbcLiPtywQuAK5OwNWW27w/BaV8uiNJtHWdn8OUFONJw1Los9j67QvnnPxeA01MQss5/sKCCb7ddntWf6+PBmPvnfa4HLjieX2Gp17LntzIPQ73ACBzpg1AG9g/D9JDZpVwJ2fZY7li68q/fjOP6zIWsbePW9bP60u44V6nXr7wE9JzIja3MKJzocGxPwxD5Y7N/c36ANpaB1DD4h3P7xBxp3r5Ox/mTcNGXC2ZGkvmlke254lbF+VPp+VG5RHO5+Z/MgH8SLm7Jlb9O9jvmpwvlrs8qzO9K86cpYsa4PT+3TsEzBZ8BKDf/y3Ix/xcJmqzgqynza6USzSXnt6OE9YU+aB61+j+whP5T/vp0W/eq1mHYaV3/XVb7oSXMX28QkknYfMkEghMqES0i0lAUAG4QP/7xj5n91jS3//Iubm9/96Ltr/tXd7Gp89+Sfmme76e+VYceioiIiIiI5Js7dYBQKGR9HWN68R6cOnCMaeY4deAAp2qdWFq45m82A7jG7TYQZQCvM50DEO/IZeINAqNW8CV9ErYN5Je+9QZhW3xxFuBwKj8w5prftGe34Q1CaCoXJArGYGow115iCEL9pnsuS8TuTOaCEd1JaLI3JEzwJBTLPdYeM0GTGUcMMBvgwAREdvvh9FDlZzZ/Eq4AFzpyWXHxPrNtJgGkYXoSdo9Cu/38g9Vdd7gpRC77MQATQGjUcQ2WwA7qNEVg3xKC0PTCTmtoNFmlYOfTMDMEV/ywxxpuTcFcAMmp5OtXSeKEGSvZ8euF/uHc9vRJGOnLz671dcDICffPLTUEPsfxI+4PXbFKz8+NcvMfAD/0R/LbcM7PSipdn1rObxfmEyYr156fpycX71Oz+V8FbuZ3Xv+D7vsPFa5P0AScr/TlPtAxMWLacwZ/3b4+wQgkR2HQ5z5JXkREau8N9e6A5Lz+tZ9y8b8+zR2+bWz5t2G+ffokr/3oCm2Bh9jwpjdx6dSf8TOZ13j96z9S766KiIiIiIgAbez93GEerpgw2sLDhw9bP09z7MAP+PDhh6l6nqmd8bvg+A4mCLxOuMkAbnGxn6wR3qDJ9AMgbQIwPdElZ+DV1MA2GEpAzGcCVEkTzfBGkmRq1M25S+SyEpfp6kXzvTAbLqtEplt3Fe837RHY3wlXT8LMRZgbMSVxS/aplN4l7r9W+IeXP9bTCTMeU5lcgDS8xj4tVMv57/b61GF+A5CAIx2wfRj2Jc1D5wIU+SDa8lSc/8WkYQ5c/9tmOfO7aVuJDYVcXJ/2fmgdgYkocNEEvEPLfM0SURiMw0AKgmtruWoRkVuaMoAb0PXUFBe/eIzme9/Bln/zKN+78Dek/vK/kvnJzZq2O/PDf6Dtd/6IX/2Po8zf+EnJ/f7ka/+djx79c1559adlz/Urh0aZ+eE/VGx3/sZP+NX/OMrEt/7HsvotIuvVS3w58gEiX36p3h0RERGpqvPnz1f9a3XNceqAlRV84Et813p0+tgBTs3NcerAIb6SOs7HQzXICF609q/9eJXbaWDKAF5n8mpuFrzr7u3Mz84Ds2bqVGjRruVNOTL8ovlrfjJpAk7O7fFt+cHXYD9MnYBoLjuwKqxs27hjXcuZsMkK3uUIYlzpy63bOZ8wWXDbuyqfvr3flDR2nn8+YdbJHEtgSqJisvGc646eC8DR6KLTud7uNOaBr6VMoKg7BntcJIgu5fwr0d4PrZO5krLzCZNBWDXBLogPOcZvGob6ctu9ESC+gpqzl4AtubmQiBbPAL6Uzm0fXM4TLDF/Kj0/N8rNfwAmYSia30bh/CzJ5fWp1fwuoXB8N3ea7zNRk5FfqGbzv1jfekxW/PtcfvjEzfy+0pcr+TyfMAFiN/23lb0+VtnnK33Fs3/dSCfMMLy02ZSCVvBXRKSxKAO4UWUWmLv4t2y8405e+9GVVWly9K8uMPr4B9n1zl8sun3mh/9A8DNfpOO+Tdz+5p8pus8rr/6Ux/8kwfVX/glv650V2/zd+FnOfuu7bGqpvK+ISJ6XvsFXNnWy6bNxvvnBJ7iv3v0RERFZl2Y5/vEQxwF8e/nc4YfhVJSJXZ8jfrgF5k5x4OPfJbd6YQsPHz7Id1cjAxhymb/KAFYG8C1rG5zogQ7rnX1/r6MErNfU5AwHYMTa3uvMmEyAx15zdATs2NN4Jj9ANLDNlIG1zz+eMtsDHpj0wzj520cL6wt7YQDoADLVjQ50p6C5x5RQBWj1m/V42631O69gMuBmeiBuXYLt49DtJkDjhX0pGHOcHz+09uYCPIXtg9m+xxGAbo/B9oCjjwXbK7nQYYLadvu7U/lBmpLnT8Ahx5Kyh+zgXa9jHdUS+2wfh/YTJtgEcGgK9o/CM9a+p33QlMldn0PW2GktsVTt8gRhFOjxwCSAH8aHTdnnAGYcJ0ch7Bz/flP23C5nHnaULfZYnRxOmXV4vRHYFsg93jsMvUCHJzcHOgegx2fmhr/X1Mzt64AtKYgAAZ/VNwBrP3oh45gDpeZPxefX6eL85ea/dc6uzbk28uZnuvz53VwfoJbzG8rPn1CvWZP3NGaet/jNmrmH4ubDCWXnf8HYh/zx3x0sP//HPNa8dMzP1l7YH8svU19qftn3oErze/swXO2BQ5PW9nGrJLuL/pe8Phdz9wA7C3jJ2b9pM/UImcCviIg0JgWAG5wns/idin9ZWKhDT6D9rf+a2c/8O2Z++A989rlvFN3nzW/cwP+370O88upP+d/+8+mK5/zD0AOACQSLiCzFS9/4Cpt2RdnFB5j45hPcpwiwiIhIHSwuAT39Xdj1YeuBlh3s8n23+KG1kF0DGGUArzADWEHgNSJpvYtfck1XL8SSJbYHzXypJBjLD2hl23Yc66bW63ANsgO9Zo3KnUU27XM+tQh0L/P83ckyx5Zp36nsOcodl3F3XNHzB+FgpZe33D5BR6DYsq9w34LrMx+FI3EXHXYrr8SxJW+slRvfQCxTZm5Q5NhI/u/F2o84dijcVkyp+VPq/M7nV+n8Fec/4CvShmm88vkrXR+nWsxvS6n50x4rGKOl5nmxx93MjzLz39XcrNCGq3NsXv78dn19WEb2rzX1RESksakEdAN5ZeNdvL7l7tI7bHgjb/mVB/jmhWnS6eWWuCnud+Nn+T/G/5oH/vALCsZKFZkSvR/4gPn6T9+sd3/k1vES3/jKJnbdB/ft6uTkhAaXiIhIo2h+O0yct0oIz51nIrWKjWdKZP4qA3hReWcFf2X1pM3aoJHGrg06f9JkwTU1djcb2kwc2ObIgJR1YG3MbyluZsjc93bVcr1mERGpG2UAN5A33bzG62+7kw2tv8ir35nJ23b7O+7jbfe9h28992VGJ/6Sb/z1JHv37uWjH/0ozc3NK27bzsQNvuvekiWgRZbsm3E+u+nTPBtVaqZU2TfjfHbTLp4FuG8XnU9O8M0n7lMZaBERkVXnKAGNz2QDP/wIbaGPEzoO+B7iIV/hMVvxtx3i46GJRdnDK+bM/HVmNioDWBnAsvrSUfA51jT1UDoTsk6yZVyhaPlVqcx5De0SuNIAAlbZZ58H/M7S71WyBub3muUoYW+XmN6dgp1VjLEX3vtW/s6yiIg0IgWAG4iHDK9ensKz8V/xxnu2gOd1/Msb38SW0F5++M0XmI7/cXbf6elpPvGJT/AXf/EXfPzjH+ehjk5+7mfeWLW+THzrf/DAH34BgEd+dQvH/pcgb37jhqqdX9aJ1nt558knidw7SvSDb6l3b+QW8s2Jk3TuesL67T52dT6pMtAiIiJ10PLwYeIPFz66lcfjcR4vfPjxw2y193g8TnzRDlWQl/HrWfz4OqA1gKVheCPuSkPXkdsSy9U2E86tr1tK6zDsa+zLB9TvGkoFbspTr8QamN9rlrdIufUq07wVEVkfFABuQJmbL/PPU3/NG97+ThZadvGDZIIff/u/L9rv1Vdf5cxff50rbxjlh/P/wP7H91atD7ve+Ytknv7dqp1P1qm3fJDosx/kpS9H+MAHvkXnp5/lCQXoZMW+ycRJOHnyA5wsePwJRYBFRETWt7wMYOv7eor+ogxgkbVg0dqcIiIiIiJVpjWAG9jCtTmu/Lev4gHa/81jvP6u1tzG172Ot7z3fbzjoQ/xd3/z31j4p5/UrZ8zP/wH/t3/8yyvvPrTuvVBGttbPhjl2U9rnVapkm9OcLLz0zz77LOOr0/TefJP+PJL9e6ciIiI1FXRtX/XUf1ntAZw1XnqO34mJibq2r6IiIiIiKxNygBeA65/6zw/vjzD2wP/Ext+9k3MfesCd//qg3z79Ele+vrX+Nmf/dl6d1GkuG/+Jz7wpJ2j2cmnn1V2pqxcfvln233s6vwWf/KNl/igyo2LiIhI3hrA6zcDGI8HO5Rb+P3zn/980eMPHjyoILBTpr7jZ9euXXVtX0RERERE1iYFgBtEU1MTH/nIR5ibm2NmZoaFhYW87Zmf/jOzZ8d5w1t+kXt+7WEu/ufq1wr6w9ADrvZrf+u/5o9++wMlfwd48xs3LHqsGm3LGnPfEzz7bGGgTmRl7nviWYp9lOC+J54luuq9ERERkYaUzfzN1oFeNwrX+v3HGzeK7vc7RR77zGc+o+BvIY+nrkHgiYkJBYFFRERERGTJFABuEK9//ev52Mc+xq//+q/zB3/wB/zlX/4lP3z5lUX7Lbzyj2RuXKtDD5dv/sZP+OD/Hef5v/v77GO/cu/P8+X/EKLptjfVsWciIiIiInJLWZT5aweBa+D6ecae+QY/cjy06f17ebDN5fYaWWkZZ5WBLqAM4JqJBqBvEoZTEPGW2CkBng7zo38YkpFV6151rPX+i4iIiMiapQBwg7nnnns4duwY586d4//87BG+9u3v8s8ujnv11Vdr3rflarrtTfz1J3vq3Q0REREREbnVFc38rWEG8Kb3s7dcRLfS9hoozABe7vFiUQZwRdEAbE5CcInHRZJAoMJOQXP501FY8rsKjuBrlh/GRyFYEHBOhGFwSw0CtCvpv4iIiIjICryu3h2Q4nbu3MkXnvpj/q//EObBBx9kw4YNRfe7++67eeSRRwiHw6vcQxERERERkUZkBeu0BvCKjheLMoDzpBMQCEAiXe+euBCEzLjJvM1krK9RGOyBROGusbWZnRsNQFjr4IiIiIhIEQoAN7CNGzfy2KOP8oUvfIH+/n62bNmS3famN72JPXv2EIvF+OM//mN+7ud+ro49FRERERERaRRWxq9nFdYAvvwcx48fN19j57m+1O014MwAXsnxYvHUdw3piYmJurZvSycgHIAhIJm0MmgT5vL0TUKHx/zs8UDAGZC0Asb2tqLBypQ5t8cDngBElxJcTkPA2XYYyh7uhdEQDNr9SJTot0M0nH/+gJW1HLX6HI06+rDU/le4PmH7cStinQjn2gGTRd2/2ZwjWhjVFhEREZF1TSWg14C3vOUtHD58mN/4jd8g+kdH+d7NV+kbGuK3f/u3ue222+rdPRERERERkQZSsAZwrTI479hB994d2V+vz57h9JlZuu2Sz5W210ixDODPfOYzFY/7nd/5nZLHr2vrPQM4DdEhiAOjScirnGyVNy5bAtoHo6PgtQ6Mhk0wM+bYuW8QUqMQ85r2wj2QcFlSOjoEoxlHv9IQDkMsVvoY72aYPJH/HEqVaE5HIb4FUlYb6QT0TJltdgnr+EUYTTmeY8B9/ytdn9g4TJ3I/R6MwfCUud7Z5xOEZBASUQgMwkCREtciIiIisv4oALyGvOc97+H//ZPjzM7O0ta2uutIiYiIiIiIrA0eYIHsWsCrlMF5R9s93Pli6RzfSturpdgawHZwdynHi2UdrwGcToCvA4ZTkFxmQDGdgp4OmHQ81tuVv8+wIwCKF/pDMJSAYKUIahriI9A3snhTV2zpaxIX4+2EbT3g6zO/+/0mwOoU6nf0H+h0239cXJ8ghAZNVnHEyrqOhyDJYsEIBDsh4IMT4/lBdhERERFZf1QCeg1S8FdERERERKQUZ+ZvfYN39aA1gKtsHWcAe4OQSQFDLkorF5OGnkEYSOXW4B3vrXIn/Y71fR1f5WKf6Uvg31JmBycvxJK5844OQEexVOHlcHl9IgMQHzI/RwdhoMRaxYkoBHrM+RT8FREREREFgEVEREREROQWYmf+Qi0zgGfPjDF2ftb67TqzZ57j2r1trrfXitYArrL1vgawFyIxGO2CoUBuLdpCl6zocDph1sN17ufz5rYNFsnW7euBtOP4njh0uQlgeiFE6T4VlYaheOkgaqFokefsL9gnPpTrP8BJt/23VLo+BCE0ZdYajocWB7fT1jrClzY71mcWERERkXVPJaBFRERERETk1pFZnQzgtgd3w5nTHD/+HAB3bXo/u3fc4Xp7rVQrA1hBYMs6zgB28gZNVqkdbHSuMxsZMGWH+wD8MDwOEStKObANfFYM3d8LoV7o6wDGYcsg9E2a/Xt8VhlkvykJbQc5owGzj81jlWIet7J8I0mzbq6nw9rBD73boD8G3kTucfs4/DC+hPMDcCL//OOFJaC7YKgHRiaX2H9v+evjzOKNDJg+jDuHo7VeMiET+BURERERcVIAWERERERERG4dHkzQLu97LRq6g7YHu9n74HK310axNYCXc7xY1vEawMV4g5AsTEENQrLEJQrGIBPLfyxi/x4EOxE3UuL4SDK3TymRmOOcBf2q9NJVOn/ECqzGip3f5jNloovtUun8Za9PAf9wQfavVZ5aRERERKQYBYBFRERERETk1pGB/AxgrHLQ60NhBu/P3XZb0f0OfepTro5f95QBLA0gOggDCvaKiIiIyBIoAFwlly9frncXRFadxr2IiIiINByPBzILJui7kFlXwV8oyADOZPJ/t7+3tvKxj31s8eMK/i6mDGApIVve2Qd9fshUO0CbNqW1sxWkPQWlqUVEREREylAAuEo2bdpU7y6IrLqXX3653l0QERERaQhXr16tdxfE5lz71+OBhXp3aHWVC+o6g7tu91v3lAEsJbgpT70i3tKltUVEREREKnldvTsgIiIiIiIiUjWrtgZwY6oU1J2bm3O1n1g89U0hn5iYWNfti4iIiIjI8igDWEQa2vnz5+vdBREREamzHTt21LsLspZksDJ/reDvAuuqDLQygKtsnWcA17t9ERERERFZHmUAi4iIiIiIyK3DA+DI/FUGsDKAV0IZwHVtX0RERERElkcBYBEREREREbl1ZBzfnUHgdaJaGcBiUQZwXdsXERERkcaWjkIgWu9eSDEKAIuIiIiIiMito1jmby1ieNfPM3b8OMcdX2dmi+w2e54zY9Y+Y+e5XoOuOCkDuMqUAVzX9mWdSsNRDxzywFjCxf6JJewrdZIw99PlRAiiYXOsxwOeAFTjdQ5Y50qX2SfhaDdabsfamo/m5sMhDxx1eQnPBXLHHArXto8NqUFev4az1PvrKvTF7Ziu+vGNqJFenyUY6oOBSL17IcUoACwiIiIiIiK3jmzwN5PL/K1VDG/T+9m7d2/268G2gu2zZzj94jXu2W3t072DO2rUFZsygKtMGcB1bf9WEK1SvGqtGrPfnLeCtOfcxGG8sC8D22vdORdmwms7eLas618TQciMF98ULhegS0DfFKQy5n6cSUJwKceXkMyAv1KXY6bN4Uo7Ll/F1ycNz/TB1hQczJivfS6DLDuTZv9Qb7V7nbPi8RVwMbnKvb7ljl/J6+cMHnvC5kZu/76KN/RK1/dc2ArwB+Bc1Pw8U+mkbu6v6fwPHSz33lHv+2dN2ndemwDMWw87P3BR8TUoZxX//lXt70MCRnoX35qlMSgALCKr7s///M/r3QURERGRRXp6eurdhTXr5s2bXLx4kdnZxSmwZ8+e5ezZs6vXmWzmr6fOawBf58yLd7K7+0Haah31dVAGcJUpA3hV20snIBCAhJK1Gl46GsDj8RT9ChQEa1o2535u8tagM0ET6Oqu1bvPU7k3+deiml//lYplIFKiY+lL4A9BuX6XO75OqjY/UnCl2OMNpObjqx6vbzAG473QOw6ZGHSGAD+MZ6oS5arG+JgJw+kp2J+Bg0loX3m3cqwg5P7h3EPTJ5d5rnL3T6sdtx9qWNbx1b5/OwO0k/A16wMBOwfM992pKr8WNVaN+RsdhOH+gscCEL6VMrPXMAWARWRVKfgrIiIijUxB4OX74he/SDwe56mnnso+dvbsWaanp5meni4aHK6JwszfWq4BfPm5XAnowvLOs3/LtXvbap7xW0gZwFWmDOBVaSedgHAAhoBkEoLeXMJVNGpVa7UqtjrfG7eTtALR0tU+ndVjA+FcxVc35yft2FZwfMX2rYq3fZPQ4TyH4w3RsPVYOJF/Pk/AxUXLNh7OdbIwGy5R4smlo9b+gdxx0fDiDtr72V+Od3O9kSSZTKboV9IRrGn2Q7MP8EFr4XNIOzLYPHA0DDMFwf+5wfxsK2eG0lhBhtqiDKY0jDmyso4GFp/f2X7hOcY8EB8BJuHIEkvpzoRz++dl6TnaX1TaN2wFKhKL+3Q0sDjjzM3zK3v9S3E7PkibiVtkfJjNifzxV5g5WalEb9gDvj6Y7HO0kXB/fKnx75SK5s+fpXz4pMbzY8wDhzrMz/EiGYclx4/r/uePn1UbX5B77SZH8q9hsRt8sdfXzfEVn3/p1y9/vwT0xCFVkH1e9vjE4oxh+4YfiFZlfMxPAdugyfq9KWI+CNOOIxvVul/NhBff36D8/RVgJr7SkUMAACAASURBVA70mizyK/HF42sl989yJcqd9/ajUTPWC9uoVOK8XPtjhf0tyHheSgbvhY7F+5e9/tHF16zo/Z0Kr0+5+el8PuH86+c8x7Lnr1MC+rYt/oxGJAn9m82fkeh6LoPSABQAFpFVo+CviIiIrAUKArt38+ZNbt68ycaNG3nyySdpbm7mnnvu4eTJ/DSBrVu3cvLkyVUKAntWZw3gO3bQ7Sj/vOfd1zhduAjwtVnH+r9nmK31AsAoA7jqlAFc2wbSJq7UcwL6kxBzvLkeSZrKnfGLMJrKVX+lJ/d+ejBmqspO9sEguSqx9huR0QDQbx2bgWQ/DFnLfro5f3QIRjMFxzveaC7bfjBXfXTceQ5HplJsHPy9uecdjFn7J11cOztDbXIKBqwnEJrKD4D4Oh1PIAkXfebJeSOQGoZJq9OhKYhvMT9v67MuQNpE5DOOzvdvzg/AudTkBbzQ4odmx+NjPjiNlcGWgV1A3Jf/ZvqVyVz52/0hOO3LvYHdncmVxT2YKngDOw1HfcBAbp9dofzznwuYDLqQXV63oEJxt10+15/r48GYu+fcHrOOHQG68vtvt98UMZlkdv+2TsEzUSCYy7zbnYLdfpMFuj8D2+2MMxfPr9L1L8nt+Aj0mInrHB/ZAHHCTOzs+BuFEx357VQq0RvLmH74h3NtOG8SlY4vNf6zJs3EtfcZ7YIet/Viaz8/uh1jMmSPk2R+wK/o+HHpXA9cIDe280pF13J8Qe618/fmX0NnFKnc6+vm+LJcvn5TJ8DXAaHRgiz0SscHcxnE9pCNpUx/k0tLdy11fXcOACO54P+5RC54uDOZ/3q2xxbf36D8/ZU0TE/C7n5o74dWR7YrrPz+Wa5EeXfG3Pfww56IGevOc+30Vi5xXq79bquvrcPmXHhhl3WeUMZ9Bu/2cZMJPFEw78pe/04X93dLyden0vy0spTtv0FH+szz2j8M00P5fV3W/HVInIDeruLbvEHzob7Nl1TdpZ4UABaRVaHgr4iIiKwlCgK7Mzs7y6c//Wlu3rzJxMQELS0tvPe9780Geh944AE6Ozt54YUXskHgVSkH7WF11gB2uKPtHu68lovwXr9+jR9d/gbX7t1jrf/7S1yfLcgSrgFlAFeZMoBrdu50Ajw+oB+SsdIVXkP94HVs7AzBiYL36P3DRc6RhnhhVooXurbBScebkCXPnzbZQz5HgpfHByMjixMZi7bvRrAgZpuAeGiJFUZ7B0zKNMDmbXAxlduWGsp/AiNFjrU7HerMfwLpkzDSl5/h5uuAkRNms8sSpjsdpUm7HcErEib4FIrlHmuPmTfTZxwXOPsGPSYIsNsPpwvewC5m/qR5U/1CRy7zKd5nts1Yr+/0JOwehXb7eQdrsO5iL+y0XtAmq9TmvHV55hOOzC8PnJ5cfHi2JKcj0w9cPD9Lyevvqu8Vxse2gfzHvEHYFjefsEicsCZXdiP0O+rJroZK4x8/jEZyffRaE9JNDLfW88MFN+OnnKYQuezIAExg4pxNrNL4qqcKr1/W5BSMj0O8J//DNW6OD8ZgajCXVZ4YMnOCKo2PoPngy+5eYApOd8CRwNKywMvdX2eG4Irfuj96YasfLthPbxXunzsHgEkrqzUNEyOwfaBKYyxoZTX3WQFT6/ytw0sv3/y+YXOec5eW3o1S93dbqdfH7fy02UHtpgjsKwjCr2j+pmFwKv9zOcUEI5AchUHfsj4jIyv0hnp3QERufQr+ioiIyFrU09PD6Ohovbux6m7cuMFtt93mat+NGzfS0tJCPB6npaWFBx54gI0bNwJkM4Pb2toAeO9738sDDzzAkSNHABMcrgkPsGD9YAfv6hDDu+OOO+Gue+neYReBvgP+7hrXd1DTstBuMoBbXOwnFo+nrkHgiYmJugaBa9m+NwiZlMmyDQCjywmg1prfygquocgABIYgEjPr6A1Uq710IpeWbF/Y8BI/DeMfLpmt5o0kySx33cYK5i6x4nU2r14030tmc5XIROperemegCMdsH0Y9lmv+bkATLs8vOLzW++qMf4rqdP8AFY8fgDaI7C/E66ehJmLMDdiPvQSygDrYXyVef2yegcgGISgz2S8dyZz48nN8QPbYCgBMZ8Zj0lzcNXGhxd2xmAnQAKOdpiA6c4q/DGdsT4wccQ5bSZhJlZ6TFT1/hnMBTybtphg9J4qrvPe3g+tI1b27kUTUA0t4zVpisDuOJzuq17fKlnS/b+3dnM4MWQ+B1RxvygMxk2xkmDD/UPv1qcMYBGpKQV/RUREZC1bb5nAN27c4MqVK673b2tro7m5mfvvv5/Ozs5s8PfRRx/l6aef5ubNmxw5coSbN29y9uxZxsfHueeee3jhhRdq9RQcmb+ZmpbvnT0zxth5u+TzdWbPPMe1e9tyO7Q9yHv4O7JVoa/Pco07a74msDKAq0wZwLVtwGsCn6NdpjRzscyQ+BCkHcG6k3HocvMmsHdxRWQ7W6XT8QZkyfN7IUR1slUu2UvvWkui5p3TzgKOLiP7t3yrwJZcsCIRLZIBWYY3AsRrV7PRyhaLO9YtnQmbrOBdjjfhr/Tl1jWcT5gsx+0lyk06tfebktDO888nzLqIYwlMyUusbCrHcecCZs3JUiptX6rmTvN9Jmoy6tyq+PxqzduZn90IZk3UqZAZc8Eua3JlN8LQKkZIXI3/SeiJOjI0o6ZsgKv7S43nh0vLHT9g1kH9WsoEgrtjsMeRoL1642sq//o718yt5fFLfv28uWDuUo4P9psy0tFc9m+1jHny70Xzl0wQM8+U9fqlYeZE4cYy91e7QoOzzH7GUe54le6fdpnreB+0hlae/ZvXvlX2+Urf8rN/8/pZTIXrX0mp16fu93/LiRHoL3O/TCdM6edLm00paAV/60MZwCJSUx/60IcUBBYREZE1az1lAC81+GsLhUJ5pZ0fffRRNm7cyP33309/fz8tLS08+eSTfPrTnyYUCjE9PV3jtYDtjE1n5mb1g3htD+6GM6c5fvw5AO7a9H5278gP7+7Y/W7OnD7O8eeAuzbx/t0P1jwArAzgKlMG8Kq07w2aEoL2m4UDo7k3CkNdMNQDI5OAH4ZHc/GZsKOqq8eKLfWO58oRRpJmjWGPtZO/F0aT+ZnG5c6fPd5eutQPvdug38pWrtQ+WBm+Puizjh8eh0jBG6aRAdPG+FKGWiIMHSOYHoxD14nc71tSEInAtoCjY8PQC3R4YHgY+uxg3DhsAfp8gFU+uiMAqaSp2RjugQ4rsuT3m3SfSvUeXepOQXNPLsOs1W/Wk2y31je8gslwnOmBuNWF7ePQ7fIDAPtSMOY4P35o7YX3BYu3D2b7HkcAuj0G2wOOPhZsL2UmbLIpAQ5Nwf5ReMYaR6d90GStzxi31kHePmzWYLzQB4cccdJ4wCqrOgJHt5igy4UOaE5Vfn7Llo6Cz+34CFiTBzPGshmRQRgFejxmLWH8MD5syuYGgGSnmRjZoKU9SXohY9UoLTbBhlNWXfd0+eO9Zcb/eAYGPTDph3FMmWiwbhB2fdQK54fazg/HHACI269xr7WOabDM+LkIB7vgUMGSy4esa+mcQxc6TKDP9N+sSdoOruZPVQxsy7/+4ynrBuzi+q/0+HKvn/P+OmIdE+yCjo7c765efy8MAB1ApvrRr62bYSwAF6y/X7tTuezfvHuXH0Ih8/hpa8xA8fvr+y7l7kFxj3VOHOPRHmMrvX8m8sdosfFpf1Co8INBbo+vdP+2s4CXmv075rHmzaCZD032fHR8yMTN9S91f7fnZLm/f2XnZ4lrk71/VEE6ClPDJSq3pM3UIGQCv1Jfnvvvvz/zwrt+o979qKvMsd8t+viPfsG36LG7vpda9Njly5fZtGlT1fsl0uhefvll1/sWBoE/9KEPuTru/PnzS+qTiIiI3Hp27NixKu0UZvsuJfh79erVJf+foNj/N94w/Tc1+fePfQ0zJQJZhcFfr3d5b1LdvHmTp59+mnvuuYfvfOc7PProo5w9e5YXXniBJ598ko0bN/LUU09x9epVnnzyySWd2+57JpNZ9LWwsMDCwgJvHYxD5jVzwMKC9fUaLLzG9m/EuRqK8/cD7+T73/8+X/3qV3n++ec5cODAsp5ro7r77rsrB3etoOZaCAK7/X+53JqiAWC0YB3fNXR+1xIQuFS5mqiUYQXMtqaqU/5URKQqEmG41N8Af2hkEevvBsOwT39/lyTsga5MNauW3BrK/b/lxRdfrGnbmzZt4saNG7ztbW9jdHSU559/nj976xMqAS0iq8NtwFdERESkEaynzN9qstf8/c53vsP+/fvZuHFjdi1g27Zt23jsscdq1AM78xfz3c78rXMZ39XkJgPYzX5iqWEZcTcmJibWdfvrRXQQBvTm84rMnzRZXE2KsYhIw0ibtX8V/G1IM0Pm78ai7GKpKKbg75qhEtAismpUDlpERETWgvUY/L3tttsAllUC2uns2bPMzs6yf//+7O9Xr15l//79PP300zz66KO8973vXXF/S/MAC9bPzjWA6xvEW03VWgNYQWCL1gCuW9vRAPRNYip3+iFT5TKCtT5/RYUVSq3KtHpD1b1sGU7IL18rIlJPeWXUsT6TWKXau7JihX87muvZGZEaUwBYRFaVgsAiIiLSyNZj8Ne20iDw2bNnmZ6ezgv+xuNxhoaG2LhxI48++mg2COzMCK4uKwOYBWq9BnCj0hrAVaY1gOvWfiQJtUzKqfX5K/JCcv3cmmqiOwPddWjXub5vKa0qKSqyfnkjkNENoFHV62+HSD0oACwiq07loEVERKQRrefgr80OAi9VseDv9PQ0Q0NDeUHf2geBreCvxwMZKwicfXx9UAZwlSkDuK7tizSi9hgcVDKfiIiINDitASwiIiIiIiJZSw0Clwr+2msA20Ffey1g5+/VZ68BXJj5u37S7LQGcJVpDeC6ti8iIiIiIsujALCIiIiIiIgs25kzZ4oGf23FgsD3338/J0+erEFvPOTKQFPk+62vWhnAYlEGcF3bFxERERGR5VEAWERERERERJatpaWFs2fPFg3+2pxB4K9//eu88MIL3H///TXoTanMX2UAKwN4mZQBXNf2RUREBNJRCETr3QsRWWu0BrCIiIiIiIgs2/79+3nqqaeyP5diB4HPnj1LKBSiubm5Br1xZPzmZW7WIIh3/Txjz3yDHzke2vT+vTzYZn4+P3acb/wo/5C73rOH7h13VL8vDloDuMqUAVzX9kVcScNRH1wBQhlor3d/lmE+Ckf6zM+7U7DTW9/+SLUlwNMB/mFIRurdmXXhXABOT1q/9C5h3W7H/WT7OHQHV7n9Eob6YGD9fJ5RRKpEAeAq2LBhA6+++ipvfOMb690VkVvOjh076t0FERERkYo2bNhQ7y7U1WOPPeZqv40bN9LZ2VnDnjgyfj2OX2uVAbzp/ey1I76LN/L+vQ9ib71+fozTtelFHjcZwC0u9hOLp/DDBKtrYmKirkHYerd/K4gGYHMSlhlDWPPGPDA3DPs2w6GO2gQ3Z4ZMsGYta4rAQesaiXurMb6qIwiZcQhcqv6pwx7YkoJIFZ94Ogo+6xMJ4xkgDB0jgB9SSXA2tZL2A2FILj8yWu7135mEncBMGOJLOakX9mXMuVfCTfuux28CRnphhTFkEVmHVAK6Cm6//XauXbvGq6++Wu+uiIiIiIhIHdx+++317oIAJvPX+p73++rb0Z0L/gLM/h3c21bb7F/QGsBVpwzgVW0vnYBAABLpVW1WliEdDeDxeIp+BaL5L2DL5tzPTdUOzqVhYgS291b5vLJm1HR8rQWxTHWDvwDeCAz7TfA3CARjMN4Lw6P5wd8atd8w95dV4Kb/0UEY7i94LABhlYQWkQqUAVwF9ps9L730Ej/96U/r3BsREREREVktGzZs4Pbbb1cAuGHYmb8FmcC1cvk5jl+2fr7rPezp3kHxEO8s17iXB2sf/1UGcLUpA3hV2k8nYGgQGIBk0jwWDUDfJAwPQ7wPJgH8Jv5gxxoSVlKafxgGLloJasCwIxktGoY+63F/L4zGTPzCzflJQ8BnbSs4vmL7KVPxFci7DzkrwIY9MAL0jkMsmDsffsgkK1y0bOO9wIjppL83P5suEYXBIk/Ozu7z+2Fy0hwXwlwoZwedWYAAvcMQM9u8kSQZF5Vsm/2Az/zcWrBtPgrP9OWyd1t7YU8MmpwlWIeBOFyYNE9h92h+htzMEFzxw54uuDBSuT+2MQ9csH62y0bnlWx1aB2GPeRKNIOVqQeM9Vh9s/lhfxKa3HQinX98q3/x9nNDcNp6Xq29sKsf2h3P/1w4tz2vb5UCYY5rTC/s31KkBHWR/u0aNe07r1/J61OmDzNhiI+YtndjPYfC19fF8y83viqyJ+BwCi72wIg1yOwM1zLj39X8SyegpyM3/8YH8tsvd343/cveMMi/6S2nf857gH1DqmQl7TuP9TgGsHWeatxfKil5/3HsMzcIRzusfYqMz1Lzwy1X/U9A3zbIFJw3ksx9aCo0AJH1WmZCRMpSALhK9KaPiIiIiIhIo3AE7WoVu7tjB917c8uVXJ89w+kzs3QXKwk9+x2u3ftLNepIPq0BXGXKAK5tA2mIDpnymKMFVUUjSSAA8YswmgKvHdANQCKZS0rLdJlA62AvpDL554gGgFHIxHLthQPQn3R3/ugQjDrPmYZwGGLW+cq27zXDp1wJ6Ng4TJ3IxVqCMRieMvtXFIzBONAxBeMpCHpNY9F0LhDj64TRSK5TYQ8kMhCMQArwxU2nTwYgHjI/D3kgEYFgGobInwPpBIQT7oJDDnZWW4sfnKu/N0VgnyPIcy4Az0TNY3YJ1gt9Jph40AvzCTjiA+zgYsIEEXenoCm1pC7RnYI5H+zKwHwADmECt1c9gLXu57kAnAb2RExQKHQR4lO5AO+5gAmC7s+Y32fCZrsrVgCWYTiYNL+P+fJLWY/54EJvwfl9BQFrIJSygk6JJZSQtsrc2oHYI5jzNkfhmSHY2W/61zIOB62Xeyaaa787A80Vrk857TETb4yPAONmfdT5qHl9m6znV+n520qNr4piGegKQ4fPBD0zznFdYfxXnH8J6DnhuIGkIWy94G7OX7F/WDegmHWjY/G2sv1LQ89grn/pNPT4Fgd/Owo+RedMQ11J+/axKywBDct//cvdf2xXJs39ZZ83Nz6xPvxRbn4sZR3ySv1PnIDeruLHeoOQDJrP+gQGYWDUXGoREZtKQIuIiIiIiEiBaY6FQhybLnh47hQHQscofLjxONYArmUGsMMdbfdw57XrRbfNfufaqpR/BncZwG72E4tnlQZQCRMTE7ds++kEeHxAv3n/v9R71qH+XHAWoDMEJxL5+/iHi5wjDfFtBZVJvdC1DU46KoiWPH/aBKd8HjMMPB7T35ERKGi+ePtuBCE0ZWIigAlohpa4XnDvQO4d/83b4KIjEpoayn8ChRmyvQO5Toc6859A+iSM9DmevAd8HTBywmx2WaJ1ZzIXDOkuCAzOJ+BoAA55zFep7Fs7464pCLv9cHrI/H5uEOhd5pqvXmjBBG2mJ4FJ8/MFoN16AXYOWI+nyZWaHsg9h6aQ2X7EA4cCMAGERt1l/86ftDKX7WCTF7rHHTskTF9CjozE9hhsB2as8Tk9aTISsxmHQbN9OeygVVME9sWs/gEXOnKvT9xKVp2xJkCl6+NKL+y0rneTVQp3Pk3l528pN75cG04t/lBDhfGf63+J+Zc4Yd1c7B290D+cO87t+Uv1z61S/UufhG2O+e/1wkCROurjGROkzmRMCehqtV9BNe4vlSz5/hPJ3X/czA83KvY/DYNTlV/+YASSozDoM58hEBGxKQNYREREREREFvP5mJ2chq1bsw9Nf2kCfEUyXBuJo/ozHmChvhmccJ3vXLuTX1qd+K8ygKtNGcA1O7c3CJmUybINkF9auWG4KcW8QpEBCAxBJGbWeRyoVnvpBAySn5YcXuIHGpzloAu4LdFaUgKOdJgSz/us53wuQMUPGDVts35I5wK3hxyB7bjHfQZesx9OW0GbVqyfnVl4joBz0xYrYOsIxLRHYH8nXD0JMxdhbsR8aMBN+1cvuuhgCXOXyJaNLdS9nFtW7+L+2v0r+1wqXJ9ambvEEj8lsUxlxv+aOP8atuL7SyXLvP/YXM2PKkgMmTh9xf2iMBiHgZQygEUknzKARUREREREZLG2R3iEL3Bqzn5gmkl2kQsHmSzhUChEyM4KnjvFgWOnOHXAPH7APnjuFAfsfQ+cwspBze4XOnaKUwfszGLH48vJNvYUfvfUpAz07Jkxxs7PWr9dZ/bMc1y7t1j557/l8p33lFgbuPqUAVxlygCubQNeE/gc7YKhQPHMpfiQqU5qOxmHLjfBH29Bdi1ks6k6HW+Qlzy/15SorUY21SXr/OkEBDwF57SzgKPLyP4t3yqwxbFgcXRxBnA53ggQh0S64q4r0dxpvmczcQtc6YNzVhfmrZLP27vIljA+aH9Z2bNLCci0h8z31mHYYydnbsvPwts5AIyY7L7WUP62MQ98LWUCwd0xxznctN0FTMLX7LGQtjKabVY2bzwM89ZDM2GTFbsrQjaD+fRQbjuYINbRqPt+lOxfvwmKO9ufT8BRD4w5M3DLXJ8VqfT8a22l4z/YZd1c7AfSMORY73eV5ldJ3k6YGsz1L52GwaXcIKplKteHRNT8zV3FDFY3958Zx/3n9KS5/7idHyt1YgT6y/xRsNcAvrQZkkkFf0VkMWUAi4iIiIiISFFb/W184fwcDz/cwtypSd7+4Q9D9Lv2Vh6Px3kcmDt1gC9Nw9Zm4CsT8Lk48ZZpjoW+xPTDj7O15WEOxx8GYPrYAc7PPcyO81Emdn2O+OEWmD5G6CtwEJg7FeW7j8SJbwXmTnHs1BxbH15CQDKbAexYA7gGMby2B3fDmdMcP/4cAHdtej+7dywO816/fo1N9zxY/Q6UoAzgKlMG8Kq04w2aEpf2m9nOdQxDXTDUAyOTgB+GR3NB0rCjqrHHiq04l7CMJCEaBo+1k7938VrD5c6fPd5eV9UPvdug38pWrtQ+WBm+Puizjh8eh0jBG/qRAdPG+FKGWyIMHSOYHoxD14nc71tSEInAtoCjY8PQi1nTc3gY+uxg1DhsAfqsxS0BOgKQSpqaouEe6LAiI36/SUdbbjlapyCEes2amacxmXgtfrPm76GLZk1YrMev9sAh6/XZPZ4rGWw7F8iVb11KBrBdcnhrpwlctvZBS+Fam1YgslTg8UKH2QZW/1IuA9BB2D8Ozwxa6/b6YbdVUvq0D66Om3WKm3tMiWmAVr+13q91isLtAK29jrLS5RSsF5zNou61rr0X9qVgzHl+vzn/+5zXv8L1KcVeexjg0BTsH4VnrP6cttYBrvT8VybhmNgj1gTFTEL7+ZUb/xXnXxBGgR4PTAL4YXzYlH0OYDJ/y86vSv1LmxtLNmhp32R6zdq6FfvnhdGBXP/8vWZC2pnp0QD0TQIe68bkPF8KIqy8fYCBbaZMPVYfxlPV+RRMkfWw7TG+3Vrju+T9Jw6tk6bE8/ZhmOmB+GT+sVBhfrhov5J0FKaGS1TGSJuhQ8gEfkVESvHcf//9mRfe9Rv17kddZY79btHHf/QLi+up3PU9d2sViIiIiIiIlFPs/xtvmP4bzp8/X/W2duzYAUDGdTBrmmPH4PHHmzl14EvcfdjP5IEf8OHDOzh/4EvcffhxtjLHqQMf57j1XyTf3s9xeMd5Dnzpbg4/vhWTyWvvO82x0CG+Yp39oYNx/JMH+MGHD2Niu7l9ORbi0FccXXnoIPHHt2b7nslkFn0tLCywsLDAW//3LwILufXqXnsNMgvw2r+w/W/+C1dDcf5+4J18//vf56tf/SrPP/88Bw4cWPH1bSQbNmyoHNxtbWXuypU1Efyt+//LPZ66BoEnJibqGgSud/vRADBasI7vGjq/awkIXFI12EJjHsBlsEREVigRhhNd1fmAh6xY2ANdmdWpdi4i1VHu/y0vvvhiTdvetGkTN27c4G1vexujo6M8//zz/Nlbn1AGsIiIiIiIiJTSwsOPwIEDX6DtkcO0kK0HzdypL0EkTrzFZACXqzg5fWwSv5UtPH0sxCTQ/Hay2cXMnWciBY8AzW/38dDBwzy+tcwJS/EAC9bPmUyDrAG8upQBXGXKAK5r++tFVdf+FRFZjhMjsKW/3r0QS2x9/fNVRGpEAWAREREREREpbaufthT4CwKyLXfD8Y+HOA74fD4oEydqfvssHw+ZxRZ9Ph9tfmh5+BHaQh8ndBzwPcRD1gemWx6O8PYDIUJWkudDB+NLCwbbQWCPJ/d9Hb2J5mYN4BYX+4lFGcB1az9bgdQHfX7IVDlAWuvzV1RYwdWTX312XUvDUZ8pwYpVYnl3CnbWO1Nb5JbiLDONqV9f93IIIiJSTQoAi4iIiIiISIGtPP644+e4HYFt4eHD1oatjxOPP15w3MMczj7k2Pfhw1hLAOe3YWUFM32M0Bfezoezx8VZtLtb9pq/C5n87+uEMoCrTBnAdWs7kjTLTK7V81fkheQ6+nDKknhh3wqujXN92VJah2FfjQaA2q9v++JWsO5/40REpLYUABYREREREZHVN32MUHaxXx97P/c4Kw452sHfDFYGcEYZwMoAXhllANc9CC2yVO0xOBhT++u1fRERETEUABYREREREZHVVzSDeIUWrQHsgYUFZQArA3j5lAFc1/ZFRERERGR5FABeoh/9gq/eXRAREREREZFi8so/WxnA1DeDc7UpA7jKlAGsILCIiIiIyBr0unp3QERERERERKQqnOWf7Qxg7O/rQ7UygMWiDOC6ti8iIiIia1s6CoFovXuxPikALCIiIiIiIreGTMYKAjsyf2uVwXn9PGPHj3Pc8XVmNn+X2TNj2W1j569Xvw9FuMkAdrOfWOr84YGJiYl13b6sA2k46oGj6/WN4ZU+/3pfP5ftz0fhdhUM8gAAIABJREFUkMd8nUuvTtdWLBE2fwM8HoiulU5LVa31+blqEmaeLCfCF3XMM08AElXoTsA6V7lp2yDzez5qxoh9f3Q7Vs4FcsccCte2j9Uw1AcDkXr3Yn1SAFhERERERERuDR5PLgOYTEEmcA1sej979+7Nfj3Y5tg2e4YX79yd3fbua6cXBYhrQRnAVaYM4Lq2fyuIVun97LVqzH5DO7G84N9MeG28uS3lNUXg4Pjix1c6Pgi4GBzhMgGecscHY+ZvwLB/iZ0iP7jkCZsbgf37Kt4QSl3fMUfAKRt4CsM8ZIOWhzxwKGA9RkHAybM4oJ93Tuu4c+HcY2NRc44x6/nPhJf/oYCifQnAzDqL0694/lRNEDJFJjiUn38koG8KUhkz1zJJCC7l+BKSGag0bVcyv12q+Pqk4Zk+2JqCgxnztc9lkHRn0uwf6q12r3OqNr4SMNK7+KWV1aEAsIiIiIiIiNwa8jKAyc8EXmWz37nMnXfckf297Z47uXa99lnAygCuMmUAr2p76QQEApBYZ2/ir0XpaACPx1P0K1DwZn3L5tzPTd6CE3lhX6U3vadyQahbjpvnX8vjV6oK7ZcdH9UQy0CkFicuIxiD8V7oHYdMDDpDgB/GM1WJgqx0/nVnYDuwfdwKPKVg6xQcCZN9TbcDTMLXrIDtzgHzfXcqF8zfnYKdBeekFw4mYSYAp6cgZAW33rcZpidzfWmPwW4/tA7nzuHWzqQV+OrNBc5C2yDeU+V7xRqYnzWfPytVbv6lL4E/BOX6XY/5W0HV/v6l4EqxxxtINcZXdBCG+wseC0D4ls+MbwxvqHcHGtld30vVuwsiIiIiIrJOvPzyy/Xuwtrn8cBCYebvQu2CeJef4/hl6+e73sOe7h3YId+2ezbx4vXrYD1y/Trc23ZHsbNUVbUygBUEtigDeFXaSSdgaBAYgGTSPBYNQN8kDA9DvA8mAfwwPJp7LzgRho4R8A/DwEXzM8BwKrdPNAx91uP+XhiNmfea3ZyfNAR81raC4yu2nwJPh7Wj4xbkH4akFQwIe/5/9u49uK3zvvP/GztJl7bihFR02ch2Q0mgY4mUSiuKPQHqixjHLki3YTgKksnYP9ZTmZSt1mDnV6qJxbEsL520YndCeOJGpLXjcOPJOqh+DD2xiMaxxSgKmJGryIxESqkISdxa61SXioxdNepMQvz+OOcAByAIHJIAwcvnNcMhcS7P85yDcwAJX3y/D3RixIg6fIn28BiJUBnFO28AOo1Behog0mHbJgitaQ4uGoSyJvB4oL/f2M+PcaLsA7S2szS0Q4exzh2IEHMQ1FjuAcqMv1emrDvihUPWyW2A3R3J67tdcNL8+wVXmu2i0F0PJ802Vnrg3i5YNwx7qpPbWumBi/3GadgRgWXZBh6FfWXGh/M0wI718IJ5KuJBr8n6dyePfWU7bCWxv9UG9ZmPP7V9SB5/tvNHFI60wSHzulzZAPc2G+M73QihTmO/KsxtPFDV5TwY56T/1POTKtP1kVH8ZgFcnYnl9pvfvo19udP9s8lwfyRvF4b6EAxHkgNdGfcPJ15ArKCx9YLhaccdmfn9l8RtBHgPVcOR5uRr4GQ1rIvBOvv2PiPYe6gN7rae97BxzVc1G38f6jeu83VmW8t8UO6By9mHPS3raoFOIwt4sdyf07p/nL7+E4XGeug0DyL1+o6Gob468f7S25LcT6b7DxLXM4DLPPnWm6GT/Sd7f7MbDkJ9U+L90f4Gnk2e3//s12DIen+zXT9XgkZ28EVz1coG2Nrh4L0rPv7M12em+8PJ+B0LQ1MFxFLOeyCS+NKfvwUCSg/OG2UAi4iIiIiIyMKQlPmb5ncuFVdSZyv/vHXTKIfsNZ5Lt7Bp9BDd3fvZ393N26Orqcx//FcZwLmmDOD8dhA1ArT1PdAcSXzuC8aHg+0eCJ2CruFEdUjqExVUfR1G1cn+JmglUUUyHvz1As3mvjGINEObOS2gk/aDbdAVS9nfVjE2Y/++RHXJXnsbtg+NO3qNz6St4/Z1mNtnC/5aG/c2QP8gtJgH4B9MLpVZVmM7gAicKjMOzh2A4XbjQ/Fhc7/QeuPviibzBEShjcTAYzFovg0ap16/dpkbcMMKDyy3Lc9WwrLOWueBHWaWnz34u68MaElkAN7rh1AZnPbBjnZjs6phI8vwIkYbG2wZjRmZmXt+M77+QhP4Y0a7Q21Z+jfHXuUxxr41YJRAth/L3e7sx3+k3ggQWMeeul22/bvL4JBt/3tJjG9dR+LYqDXW7/DDIXO9Exn7N8/PJX8iw3RFf5rtmPz6yMgq3+ppSL5G7QGgTCVeneyfkcP7Y7AHyqrB35USeMq2vy+RQWy9LnYMm1/ymFo6qePzawZ1L9vyoTb0GssOp8nUu6cdI+BqPj7SCjQY1/aVM7a+be6OQF0+Aj1R6G4FPGYAaxHdn1O+f5y+/nvrjTdm+/UZn+M3bLxxx99fuqAn5Vs32Uosd8SMcXjaE33Y/xGQbf/J3t/i+o03ZmubrlqodzqfQP7f/+piiUx6v/X+Zvty0rKA8R5kXb/lg3BgChmzGa/PLPeHk/E7Fe6Bhtr069w+40t/t51R9Zd8UgBYREREREREFgYrWBcP2qU+zp/i0tWUjCZKPI8NdHN+dR11ddvYVlfHHSXHNQfwfKQM4Ly1HQ2DqwxoNpJWJwu7+JvBbVtZ44eelM9gPe1p2ohCqCIlnuOG2go4aPuQcdL2o0YGVpnLNpVnGXR2TpzCM23/TvhSYrZhCPmnWCG2oQV8Zs+3VcApW/RmuC35ADrT7GsN2l+Tkp14EDqbbAfvMgJZnT3GaoclMO+OJDIH65xk3jp05aAR1D1ZnZgDNGQma522PUHxAFTFzPr2mxmQywKwvcNZ/3e3AP3mvKRRONwJG1qcj2OZ39j/BXN+08MYcURH+5vZmH5bxti6DiOYZz8/NMDd5gW3zCz1eSUHH8JfOQgXzeAaAG6oSzNFaL6uj7zLcn/E9Q9Cb69Rm9j+5Qwn+/s6YLDV+MYKQLjNeMFidu+/e9rhYhMcOZO8fFmNkRV4OAhEjfLOGyYJ9FhziE53zt9JdZptlpnXu5U9uUjuzxk9v9le/ytakpe5fVARMq7HcI/55hlfCc3tU+l95rK9v+GBrkBijG7zDddJDHcOvP9dCcM+21zXhyb5As1kMl2fTt8/Z/z6EYXWweS4fjq+AES6oLVsWjF2yUIloEVERERERGRhmJDxm8cM4CzGRqGkNPG4uLiE0fMjUFo6+U454CQDeIWD7cRklRMvkMOHDxc0CJzP/t0+iA0bWbZeplaZcdY4KcU8Q4EW8LZBoMOYJ68lV/1Fw4m0ZOvENk7xyzBJ5UCTOS2BmS+XTxm/rcBsqitn0iycroaJfWTrHwCfkWV4qA2WrTcDolOI7q8LwI4auHwQTp+CS53GlxIy9unApTPkZB7aTKzzs6BluD/iGlrA5wNfmZFRWWMrA+1k/5YKaAtDR5lxP0eMnfNy/0XhEpD6L4BlAagKwaGmlBVuuLcBQiE4cir5+l52W8q2PiPLsNsF9E5eZvyIFw5VpCmXPBmztPKVMLxQbQSj1wV0fy54uXh/y6aQ73/m9byhHbab/yY44oWhKTSR6frEyf2RA+E243sEWbcLQmvIKGbim3P/EJz/lAEsIiIiIiIiC8MsZv6O9HXTPWCl9I4x0vcGo2sSwd3ikhJGx2wZwWNQsjq/wV9QBnDOKQM4vx24jcBnV61Rmjld5keoDaK2jKeDIah18uG4e2JFZCsbpcb2AeOk7buNaRFzkY1yxmw/GgavK6VNKws4OI3s38y9AuttExYH02RIZeAOAKE5V5PxiBf2BWFds5F9GGqEK+a6K2HY54LuWcggctr/3S1Ap5FdtdI/tQyqbhf8ZNj4IL+uA7ZOJcHOLOdrH9/pRiPr8N5ZCNyvqwXs5bajZongnBu0ZcgGjff9KT3/09x/yveHOxHMncr+vmajjHQwkf2bL0fqjSDoPWlehO6eJIizrhlW9htz1CZd32muvyvhxJynubbMLPt+scm4/3R/zpC7Jjn7HIw5cQf9xnuKr9Z884yvhLbUbwjkk5P3t36oDybf36EKZ2+yc+T9b3mN8ft00Miwn4pM1+dsvX/2dEJzhvNtzQF85jajFLSCv/mhDGARERERERFZGGYx87d0SxX0HWL//jcAWLr2fqpsk/wWV97B6r5D7H/janx9XWXehhOnDOAcUwbwrPTv9hklAq0PA1u6Eh8E+muhrR46+wEPtHclPr9ttFV9dJmfPTf0JsoNBiLGHMMucyNPA3RFkjONM7Uf39+a2tADDRXQbGYrZ+sfzAzfMmgy92/vhUDKB6KBFqOP3qlcauFGqO7EGEEv1PYkHq8fhkAAKry2gbVDA1DtgvZ2aLI+rO+F9UBTGWCWj672wnDEqMnYWA/V5ifPHo+RzpOtnqPjY4A9tmkj95gnc0NvYp7QdR2wwWuUsQRY2ZAoK7x9GLrrE+vwGOvvwZizFyDkNQItdMK+9UZ248lqWD48eRZiprFZGYe4M/RvPz1moCdtYMfB8Z+stgXNPMacxusc7l83DMtt41vpAb+5/+lGIxsMYM8g7OiCA2Zbh8pgmZPMsCz97+iFA63mNh6oMkuSHiqDy705mgu2pcIoAwvGDd47bN7AUePGiwdNrJuwAWIdudk/0/1hvz87zX18tVBdnXjs6P5yQwtQDcRyFx3pdpnXle36WtkAO8ySxPH1rcb1vMxnzCEaSg2yuaHcAxf7J17fdcOwvM12f2BkNFr3x+lGs6xtP+yxxw4rso//iDdREvdIs3EvLwuA/xSEquFkgzHv9KK+PycTDUKZ09d/r/nmiPEeEs+I9UEXUO8y7xEP9LYbZZO9QKQm+/2T7g20fdictyHL/efO8P7WG4NWF/R7oJfk+7vLNon8TO7vmTLn4L1oPgxZ16j1/mLdb+Y80RvajTl4TzbBnlOwuzb52oIpXp9O379mcohBGGyfpLJL1Di1+I3Ar+SX684774y9tfHzhR5HQcVe/MqM9v/1r3+do5GIiIiIiMh89ZGPfGRG+7/33nsADAwM5GI4SSorjchjrMDZjDNhjT0Wi034GR8fZ3x8nFX//RUzWBeD8XEY/53x+3e/ZcPxA1z2h/hVy+1cuHCBN998k6NHj7Jr167CHliO3XzzzdmDu2ZQcz4Ega/eWjZh2dJ3htNsKQtR0At0pczjO4/adywM3jPZq8GKyCIUboQzzXPghUpExJlGF9TGFl8180z/bzl+/Hhe+167di3vv/8+t9xyC11dXRw9epTvr3pSJaBFRERERERkgZnHge6ZcpIB7GQ7MeWxjLgThw8fXtT9LxbBVmhR8FdEJogac50q+Csi80jHIgz+zlUKAIuIiIiIiMjCUOBg3VygOYBzTHMAF6zvoBea+o3KlC7v/Gs/q6gxH7DLZYyjeqpTl4rIwhU15yN2lUF/J7gaCz0iERGZhzQHsIiIiIiIiCwMizjz16I5gHNMcwAXrP9ABPKZFJvv9rNyQ0QvWQVhn19zMivbYfsizcrW+ZkD3AGI6QSLiCwUa9euLUi/CgCLiIiIiIjIwrNIg8G5ygBWENikDOCC9i+SD+s6YHdHoUcxd+n8iIiILAwqAS0iIiIiIiILzyItB605gHNMcwAXtH8REREREZkeBYBFRERERERkAYkl/15kmcCaAzjHlAFc0P5FRERERGR6FAAWERERERGRBcSV/HuRZQIrAzjHlAFc0P5FREQWg2gQvMFCj0JEFhoFgEVERERERGThieU5A3hsgO79+9lv++kbSd2kL75Nd+rKPFEGcI4pA7ig/YtkcsQLe1zmT2OhRyOpHD0/Udjngn0LPvAVNr5QNJ0IX7DR2NflApcXwjkYjtdsK5phm7Ct32CmDfPrStC4Rqxryem1Mt9eH9qaoCVQ6FGIyEKjALCIiIiIiIgsPK5ZyABeez/btm2L/2wpta0bG+DQOdi01VhXdccYA7MQA1YGcI4pA7ig/S8EwRzFa+arbitgEzYCMUdyGEe6OwK7Y+BvyF2bc83pxpkFr2a6/0zMxvOT7fjyef1NjQ9ivelXNWYKsIahaRCGY8YXkmIR8E1l/0lEYuDJNuQOo8/2bBtOX9bnJwoHmqB82LiWdsdgu8Mg6Wxcfzm7vsLQ2TDxqRURmSkFgEVERERERCTvLl++zKlTpxgZyXMUNDXzt1AZnGOjsOYOSouNh8XFxYweH8h7t8oAzjFlAM9qf9EweL0QLlyymTgUDXpxuVxpf7wpwagVtyX+Xuae5YEuBINwpZD755Mbtk8hqJdWluOb89dfRwwCkwwsegY8fsg07kz7F0jOXh+G4WK65XNILq6vYCu0N6cs80Ljgs+MF5F8UwB4ARobG2P79u1s3Lgx6eftt9+esO358+f5whe+EN9m+/btjI2NTdju7bffTmrL2s7a/9lnn+X69etJ/VvL7OOxb5fa7muvvTbp+NO1ZW1vb2ffvn1cv36dZ599dsLx29tJt0268yMiIiIiIjM3MjLCSy+9xKVLl+jr6yMUCuWvs9TMX5crf0G8s28kSkB3D2D/n9TY2OjE7a+Oku8kYGUA55gygGeln2gYGr3QBkQi4HMbH367XBAMmtVKzYql9tiBVaHUG5y8Wqm9eqq3MVHx1En7RG3rUvbP2r9Z8bWpH6rtbdg+0G80lzWGk9tzeR2ctHjnjYlBelNSIcOTHFw0aG7vTewXbJw4QGs768cWjXAHIsRisbQ/EVswarkHlpcBZbDSPraoraxro1Hm1SrXGs+ii0K3rYzrPi+cnsqXA7LsP6G0bGNKIDFl/z0u2OO1bZPj8aW23+2CUCfQDy+kKWWbbfyZ9o+XxzUfn27Mfv4nHP8MZS3RO8PzAxmuv0yc3h9EjReuNPeHsTqcfP+llgLIVmK50QVlTdDfZOsj7Hz/ye5/u+Fg8uvHlK7fPL4+YDy/e6qNv0Npnv+s92/W8c/8/p7W9ZUqDE0VE2P4gQg032ZchsHFXEZCRGZEAeAFbOvWrbz11lucOHGCJ554gvr6+glB08997nN85jOf4cSJE7z11lusWrWKr3zlK0lB4Ndee436+nq+9rWvceLECU6cOEF9ff20xnTy5El+9atfxR8fPXrU0fiffvppioqKkta/9tpraYPVRUVFPP3005w4cYKvfe1rAPGxP/300wDs3buXkydP8uqrr3LixAleffVVbrjhhmkdk4iIiIiIZBYKhdi5cyf33Xcfjz76KNeuXctfJnC6DOB8BPGKK6mzlX/eummUQ7Z5fotL18CxtxkZA8bGGOg7ztncj2ICZQDnmDKA89tB1Iir1PdAcwQ6bPUvAxGj8mjoFHQNJ6qfUp+Io/g6jKqq/U3QSqJKqvVBetALNJv7xiDSDG3mtJdO2g+2QVcsZX9bgClj/75E9dReexu2TMeOXvA0JI7b12FuH3Fw7nwd0NsA/YPQYh6AfzA5yFNWYzuACJwqMw7OHYDhdug3B+0fhNB64++KJvMERI2IfMw2+ObbkgNQDi1zA25Y4YHl1kIz89PfAHTCC03gj8GOdhhqM7rfVwa0JEq/3uuHUBmcdtKpg/2XBYwxWOvLB+GALYZ3pB5OAjtiaUrJznR82doH6qxlnsQ2uzts5zXL+DPtf3ckub91HbA7pUJxtvHNVLYSvTM9P5a0118mTu8Pb73xwmW/P+IB4rDxwha//7qgpzq5n2wlljtixjg87Yk+7C+S2faf7P6P6zdeuKxtumqh3mm98Dy/PmA8v9Y16bee3wgss/bLcv1nk6v7e8rXV4pwDzTUpl/n9hlfirrtjKpjiMj0fKDQA5CEa9eu8fd///dcu3Yt43ZLlizhiSeeYMmSJY7b/tM//VMuXbrEa6+9xh/+4R9SVFTED37wAzweD1/60pcAI3D6x3/8x9TX1/PTn/6Uhx56iPPnz9PV1cUTTzzBQw89FG/v05/+NACjo2m+1T6JT3/601y9epWhoSFWr17N2NgYAwMDPPjgg/zwhz903I6lv7+fV155he3bt09pv+vXr/Puu++yYcMGPvaxjwGwevXqKfcvIiIiIiLOpP4fZ8WKFVn/3zMtVrDX+j2OGfzNfxCvuHQ1JcdtX1AtrqRqcx+HDuznDWDp2s2sXer8/0/T5SQDeIWD7cSUzwxyBw4fPlzQIHA++4+Goawa2ochkqFspr8Z3Lb1NX5oC4PPFgfxtCcHVo0OIFSR0rYbaivgYDQRJJ60/TIju7Cpc+KYajuS52pM278TPvC3GjHbgBsIQ8gPTuK/cQ0tRso0wG0V0DNMvF7scBtUpxxAbcq+1rH7a5LLzEYPQmeT8ZPcIXT4iAa9lDX1px2Sp304nuV3t+1g6jIcmD8G6wACsB0ju+8icLHaCNLYnQ7DuiyTZV45mH3/K2E40AoXbYex0p/4e5kfaDKyS/HAygrwdxkBKCftZ5OpfSeyjX+mZjq+udC/0+svrWz3R0VL8jK3DypaIRqA4R7zxSW+EprbYXr5NNOT7f7HA12BxBjd5gtSmOyT0c7y60M6M73+c3F/z+j6AohC6yBE0nxxwc4XAF8NeMugpzf5ewAiIpkoADyHLFmyhC984Qs888wz/Md//EfabW688UaeeeaZKQV/wQjurlixggMHDnD+/HmKi4s5efIkn/nMZyguLo5vt3r1ajweD8ePH+f+++9naGiIf/7nf+app56a0bEBfOITn+Df//3f422fP3+e/v5+nnjiiSm3tXXrVj70oQ/x5ptv8uCDD05p36KiIlatWsWBAwd49913+Zu/+ZukcyAiIiIispi9//773HTTTTlp69q1a4TDYS5fvszIyAilpaUADA0Ncd999+WkjyQuF4yPG3/HYuACxmMYf8y+4sot1FVuMR+N0NdXTGme+8xVBrCCwCZlAOetbbcPYsNGlq0X6OrIPM1lQXjMrOA8CrSAtw0CHcY8kC256i8aTqQlWye2cYqvhRki2+5AhNhM5m21azCDvzaXTxm/44HhKcq6fxheqIYN7bDdPOdHvDBk22RdAHbUwOWDcPoUXOo0vhTgjwEzHF+29rO26WD8MzWj8S2A/ue1XNz/2czW60M6Obj+831/OxFuM75HkHW7ILSGjGIPvjn3Rikic5lKQM8xpaWlPPPMM9x4440T1lnBX+tDk6m65ZZbZjq8GbnxxhvZtGlTvAz00aNH8Xg83HbbbWm3P3DgAHfeeWd8bt9UX/7yl/noRz/Kd77znaR5hbMpKiriySefxOPx0N/fzz333DNhbmIRERERkcXo/fff5+LFi1Pa59q1a/T29tLW1hafL/TatWscOHCAF154gXXr1tHW1sbBgwd55pln2Lt3L36/f8pfanUmJQPYiv3mIYg30tdN94BV8nmMkb43GF2T/H+1MdtfI33nKbkj3+FfzQGcc5oDOL8duI3AZ1etUZo5XfXQUBtEbWUvD4ag1kn2k3tiRWQr26rG9gH6pO27wc+0KppOcMaaetecEjSpTZ85zqCR/Zu7xK4zwPpE8CcchDTZzJNyB4BQwWqOrms25tQM2eb1vBI25vzsdvCcON1/eY3x+3QQhlISFrtd8JNhI1BU1wFb23M3vmztT+aIF/bZytxmGr+T/Rk0xx+F0z0zH18u5eL85I27BgZbk+fMjQZh0G/cc75a88UlvhLaUrNl88nJ/d8P9cHEGMNBo2yCo9fXwr4+WKZ6/dvl+/52oqcTmjOc72jYKP185jajFLSCvyIyVcoAnoOsILA9E3imwV+ACxcu8IlPfKKg2a7l5eUA/PSnP2VgYIDKykpKSkrSbrt161Z27tw5Ye5fS3FxMQ899BBPPfUU69ev5xOf+ITjcRQXF7Nv3z7Onz/Pzp07OXDgAJs2bUoqcy0iIiIisphMJ/gL8MILL1BTU0N1dXU8yHvjjTdSU1PD1q1b49vt2LEjl8OdhAti44lMYBe2MtC5VbqlCvoOsX//GwAsXXs/VZW2/2uNDHDojWNcBZYuXcumqi1UzsJ/xZQBnGPKAJ6Vftw+o6Sl9WF3S1fig25/LbTVQ2c/4IH2rkR8otGViGm4zNhKg608ZiBizDHsMjfyNEBXJDnTOFP78f2tqTs90FABzWa2crb+wczwLYMmc//2XgikfOAfaDH66J3K5RZuNMu7dgK9UNuTeLx+GAIBqPDaBtYODUC1C9rbockKRvXCeqCpDBg2FlV7YTgCkS5orIdqM7Li8RjparmoPxqGPbYpUfdYJ7LBnMfVDduHobveLNEKRpnWBrjHN3F/exsbeqHOl2V/jDk/Q2VwCCOTcIUHTjbBnlOJuWRP2kvAeqBq2MwIzDY+hyZt37SuAzZ4E32sbICtAefjz7R/0joP+M3yuYfKYFnM2fgm5eD5mewaiK+f4fmZtmgQypzeH17zxQPjHotnxPqgC6h3GXMJ44HedqNksheImPV840FL60WiAWLmk5fuBaZ92KwXH828vzvD/d8bg1YX9HugFygzT56nwSjFYJyE7OPL5+uDOQev9a/SkHWPWa8PvizXf62D64/8398ZDzEIg+2TVL6IGqcWvxH4FRGZLgWA5yh7EBiYcfDXmm/3ox/9KCUlJRQVFbFhwwYGBgYYGxuLB4Wtssxf+9rXKCoq4uabbwbg6NGj3HHHHRPaLSkp4aMf/WjSstHRUf7t3/6NyspKioqKkjJrP/axj7FhwwZ++tOfcvXqVe66665pHxPA/fffz/Hjx3n22WcB+MxnPjOl/VevXs3evXvZuXMnFy5cmNFYRERERETmq+kGf4eGhigvL49/0bOmpoYf//jH8f/HzLp45q89+EuegnjFlG6pY9uWSVaXVlK3rTIP/WamOYBzTHMAz2r/bh9EUj9cL4OOCKSbIrEjln65XaDD+JlUhvaz7e+kf3wQcXAJedqnmP3r60gEYqyOYimjmXCkQDmYAAAgAElEQVRggcTjgD1K5oP4Q/tBuTOfnJnwwe5s58VtzKtZl4/9MYKHu+3HFkjeti42+b5O2s8ma/vWdpP0kW382fZPt2637bJY53B8aTl5frJsM9PzM23uAMn1i6d5f7jT3Pz2drO9MGR8gXE72D/D/e+z7Zu2VrOD9vP5+uCG7Vm6z3b9Z7v+8n1/Z9PWBC2TjdE8tSIiM6US0HOYPQg8k+AvwCuvvEJ/fz+NjY0UFxdTVFTEH//xH9Pf388rr7wCwPXr1/nBD36Ax+PhD//wDwG44447eOKJJ/j7v/97XnvttXh7P/vZz+KB48rKynhZZyA+b3C64G5RURGbNm3iZz/7GR/96EdZvXr1jI7LOo6pGBsb48CBA/HH1ngLXSJbRERERERmKB6ss5d/puBlfGdTrjKAxaQM4IL2v1gEW6Eln/NliojInNIRy2XJfxGR9BQAnuNKS0unHfy1z6H75ptv8uqrryZl8d5xxx28+uqrvPnmm2zcuJE777wTgPb29qQy0du3b+drX/saTz31FBs3bmTjxo10dXUlrf/MZz7D5z73OTZu3MhTTz1FV1dX2oxhMMpAf+ITn6CysjJjOWr7+Ldv387Y2Fja7awg9VS88cYb8WN56qmneOKJJ1T+WUREREQWrZtuuomVK1dOeb/y8nKGhoYYGhoCoLe3lxtvvJHdu3fHl82qWCyR8WsFf63li4TmAM4xzQFcsL6DXmjqNyqvurzzr/2sosZ8wC6XMY5qF+RwakkRERERWeRcd955Z+ytjZ8v9DgKKvbiV2a0/69//escjUREREREROarj3zkIzPa/7333gNgYGAgF8NJUllplCKOZQmEWqWg3e60M5Klde3aNX784x8zMjJCeXk59913H9euXePgwYOMjIxQU1NDaWkp3/72t7l06RJLlizB7/dP+Yuu1thjsdiEn/HxccbHx1n1318x5v4lZvyOjcPvfgfjv2PD8QNc9of4VcvtXLhwgTfffJOjR4+ya9euKY1jrrv55puzB3fNTOn5EAS+emvZhGVL3xkuwEhERJw53QihzszbrGyH7fM063uhH5+IiMh0ZPp/y2zEEN9//31uueUWurq6OHr0KN9f9aTmABYRERERERHDTTfdNOV9lixZQk1NzYRlfr8/Hgh+4YUX2LlzZzzou3fvXnbs2MGSJUtyMu44K/N33Ax0x8tAKwNYcwBPk+YAVhlokSmaMDfpArPQj09ERGShUAloERERERERiZtOEHgyViB4+fLlSRm/5eXljIyM5KyfOJdt7l+wzQGc+67mKs0BnGOaA7ig/YuIiIiIyPQoACwiIiIiIiJ5lZrpa5WCzrmYLfM33e9FQHMA55jmAC5o/yIiIiIiMj0qAS0iIiIiIiJ55ff72bt3LxUVFfHg71TnAHYknvHrSpSDtpYvErnKAFYQ2KQM4IL2LyIi4kQ0CPVARHNPi4jEKQNYRERERERE8qq0tJQdO3bw8Y9/nPvuuw+/35+fjlLn/J2FDOCxkQH6uvezf/9+9ncPMGZfOdJHt7mub2BssiZyShnAOaYM4IL2L4vHlSDscRk/R6KFHk1uHPEmjmlPY6FHk9ncP/9h4/XYG5z6rsFGY1+XC1xeCOdgOF6zrUznKmzrN1i4k3olCPtcied3n8NTOJ+uX4C2JmhR8FdEJIkCwCIiIiIiIpJ3S5Ysoby8PD+Zv5bUOX9dkNfo70gfh46PsrpqG9u2bWNbXSXF1rqxAbrPr6auzlh3B28zGzFgzQGcY8oALmj/C0EwR/Gm+arbCjiFMwcXlwVgd+/U2z/dOHeDU3dHYHcM/A2FHkl2k51/p89f/vkgNskF0pgpwBqGpkEYjhmv57EI+Kay/yQiMfBkG3KH0Wd7tg2nL+vzE4UDTVA+bFyLu2Ow3WGQdDau35xdX2HobJj41IqILHYKAIuIiIiIiMjCkHbu33xlcI7Rd7yEqrotlBanWTtyjjV3JILdxaUlnHt7JE9jSVAGcI4pA3hW+4uGweuF8JzMQBS7aNCLy+VK++NNCaatuC3x9zJ3HgYzCFfy0KwY8v78zVRHDAKTDCx6Bjx+yDTuTPsXSM7ur2G4mG75HJKL6yvYCu3NKcu80DiNhHERkYVEAWARERERERFZWFIzf/MRwxt5m9E1paSJ/QIwNppm4Wj+U4CVAZxjygCelX6iYWj0QhsQiYDPbXx473JBMGhWWzUrrtpjH1aFVW9w8mqr9uqv3sZExVYn7RO1rUvZP2v/ZsXapn6otrdhC0g0mssaw8ntubwOTlq888bEIL0pqbDhSQ4uGjS39yb2CzZOHKC1nfVji6a4AxFisVjan4gtmLbcA8vLgDJYmXoMUei2lZnd15q8ekLp2sbkQG+3C0KdQD+8kK5UbWr7Xjjt9MsFUVvfjZOUSJ5J+w72z3b8qfvvccEer22bbOPLcv4hy/M36XE5vL6IGjd+muvLWB1Ovn5TU+mzlVhudEFZE/Q32foIO99/svvHbjiYfP9N6fnP7/3V7YI91cbfoTTXR9brK+v4Z3j9ZRm/Y2FoqpgYww9EoPk24zIMLuYyDCKyqCkALCIiIiIiIgtLauZvvmJ4oyO2+X/7GJmdaX4zUgZwjikDOL8dRI24UH0PNEegw1a/MxAxKqeGTkHXcKJ6K/WJOJCvw6gK298ErSSqvFqBgKAXaDb3jUGkGdrMaTudtB9sg65Yyv62AGPG/n2J6q+99jZs5Vc7esHTkDhuX4e5fcTBufN1QG8D9A9Ci3kA/sHkIFVZje0AInCqzDg4dwCG26HfHLR/EELrjb8rmswTEDUi8jHb4JtvSw6gObTMDbhhhQeWWwujsK8MLvnN0rTDsKI/Zb8AbI8lSteWD8IBW4ywzipP64Ed1nYdye3Tktj/Xj+EyuC0k0G7jb79DUAnvNAE/hjsaIehthy072D/bMd/pB5Okjj2pFK92dp3cP4taZ+/jOfO4fXlrTdufPv1FQ8Qh40Xhvj12wU91cn9ZCux3BEzxuFpT/Rhf5HJtv9k909cv3HjW9t01UK903rkeb6/MO4Pq6y337qOIrDM2i/L9ZXNjK4/B+N3KtwDDbXp17l9xpeKbjuj6hIisjgpACwiIiIiIiLOXHqdXX4/fr8fv/9FhqxlLw4VemSGpMzf1N+5NTY2ytWzxxhds9Wc//cOxkYGKHQMWBnAOaYM4Ly1HQ2DqwxohkjH5BVa/c3gtq2s8UNPSozE056mjSiEUrPC3FBbAQdtQYBJ248a2aVltgQ9Vxl0dk5MREzbvxO+lJhtGEL+Kc5j2dBipEwD3FYBp4YT64bbkg+gM82+1qD9NckHED0InU3JGYpl1dDZY6x2WKL27gisM/+uswWfrhyEix7YagXE3VCXMsXrlbCRNWhlEB6aJECZzpWDRunbk9WJ/UNNxrrT08gG9MeM41gWgO0dM2/fyf7Zjn+Zn0T2sxcOA/4u4xxna9/J+YfJnz9Hsl1fFS3Jy9w+qAgZ39AI95g3Z3wlNLdPpfeZy3b/4IGuQGKMbvOGdnJ95fn+cmIm9xfM7PrLxfgBiELrYHJcPx1fACJd0Fo2rRi7iMi89YFCD0BERERERETmg0u8Hvw/fDkUorzQQ5lMPPM3luZ3bhUXl8DSNdRVWkWgi+HcKGOVUAwUl8D5MWNxXMlkBaNzx0kG8AoH24nJ5SpoEPjw4cMFDQLns3+3D2LDRpatF+iaTgA13zxmVnAeBVrA2waBDmMey5Zc9RcNJ9KSrRPbOMWMdk97csqyjTsQIZZ+lSOXT2XZIAwvVMOGdthunpMjXnD6dSOrfStwOyMNE9uYaftZ93dw/OsCsKMGLh+E06fgUqfxpQV/DMjS/umeaQx6McnF/ZNNHu+vrGZ4f8HMrr9cCbcZ3yPIul0QWkNGsQTfnHujERHJHwWAc+AjH/lIoYcgIiIiIiKSZyu4ufRH9A89RvmECPD/5fVde9g/DGXbvslzD6zg0uu7+PP9RiaatYyhF9nVD/zoR5TuDuHp97PnRwBlbPvmczyQk7hjzIz52jOA81DGt3QLm4930zdSyZZSYGyEUUooNVcXl66Bt0eg1Fgy8vY51txRl/txpMhVBrCCwCZlAOe3A7cR+KwJG6WZaZmYyRVqgxpblu7BENQ6CZK6E9m18SxgM1usyxYAyNS+HyNbLFt2WTZnokbQIRqG+mqo6LW16QN/qzEXccgPuYs3nwHWJ4JX4aCRwThJqdQJ3AHAC+GavERM1tUCnfCTMNT5gCgcSTcHbY3x+3QQhvoxnpQMjnhhyA/bm2FlJ4QaYUeHmZUYhgPVsKLX7HMm459h+1n3N7fLdPzdLqAX6gJGkO3KeqNUtaP2HZ7/vHHXwGA9RH2JazQahEG/8dhdC61tUGN9MyQKbU3AbGUBO7l/+qE+mMgCDgeNsgOOXp/ye385NdX7y25G198M7z9LTyc0d0y+PhqG+lbwtxiloEVEFhuVgBYRERERERFHyh8zgrZ+/y5et1cJ/tFhCIQIhXZTuv9VhoAVDzxHKGQuOzyAtfnwyMcJhEI8xot89+PfNLf5Mv/n1VyVkXZNkgmce5VVm+C4OQfwofOsrqpMJPwWV3LH6vN079/P/v3dnC+pojL/CcCaAzjXNAfwrPTj9kFHBJqZOE+jvxba6s0qqV6gK1EiudEFrmpjDl6riqq9vGcgArQl1nnboCuSnGmcqf1ABNb32Kq0eqGx0ahQ66R/MDJ8Q2VmhddW8PdODCgHWqCpCVqmkvEXboTqTuisNjq1Pw5GjQBTRSgxsB6gAah2GdHmsqbEvgBNZYla1NXmRMmRLuipt51Ab+7qp/pgRy9cajVLxNYTDz4dKoNujDlFD5UZ609jzBF6sQn22KZZXdcBGzDL0LpgqMIsa+yG7cOwYTCx7oVW4xzc4yT4FDbL1nYCnYkytvG+s7UftpW+TWmjO+xgf5+z47eX2H0hBFXDZsalg/Yznv+ZPM1RJ9eX27i+2ryJ66sNW0asz5xT17r56qG23bjZvEGMOYTNdU39RvsuF7hsJ6fRZYzDfoPGyydn2T/T/RPG2LffAy0kykS3njJKGThpH/J7f0Vhnwv2mNMmh1Kv32zXV7br1zTt6y8XhxiEwfZJKkdEodELbWeMwG8gR32KiMw3rjvvvDP21sbPF3ocBRV78SuFHoKIiIiIiCxy7733HgADAwM5b7uyshKAWM6yGS/x+q4gBJ7jAV5n16s389xj5ebyV7n5uccoH3oRv5HeC3yW3SFj2a7/+7kJGcIAlG3jm889wGShR2vssVhsws/4+Djj4+OsevZ/Q2zcyNqMjcN4DH73Wxj/HRve/v+47A/xq5bbuXDhAm+++SZHjx5l165dOTonc8PNN9+cPbhrljWeD0Hgq7eWTVi29J3hNFvKQhQ0A7KBPCXI5bt9x8LgPTNpNVgREUnR6ILa2BTnTBcRyaNM/2/59a9/nff+33//fW655Ra6uro4evQo31/1pEpAi4iIiIiIyFStoPJeePUysDzd+iFe7PcQCj1m/O3vn9jCzaWUbQsYpaFzyp75O25mcBa2jO9s0hzAOaY5gAtehnoxyOncvyIii0DH4vmnnYjItCkALCIiIiIiIg5c4vVdf048afezuwk9AFxKt+1yPj7y5/j9AGWUlZXiSd2k/DG+3O83t7HNEzxj5ieCMXv558KW8Z1NmgM4xzQHcMH6DnqNyqmUQZMHYjkOkOa7/ayi4C2D+NdjXNCrbDYRERERyREFgEVERERERMSBFTzwXIgHJix+gOces29jPChPt235YzxXbn8YIvRY6kYzYQv6ukgJAi8OygDOMWUAF6z/QATyWRE53+1n5YbI4nlpmlNON5rzmmawsh22qyS3iIiIzGMKAIuIiIiIiMgC4TLm/gUz5uuyBYEXB2UA55gygAvav0g+rOuA3R2FHoWIiIhIfv2XQg9AREREREREJDdiiVivy5YJrAzgpN9OthOTq7BfHjh8+HBB+xcRERERkflJAWARERERERFZIGzBOivzN5ayfIHLVQawmBZ5BrCIiIiIiMxPCgCLiIiIiIjIAmEr92zNAawMYGUAz4QygKckGgRvsNCjEBERERERBYBFRERERERkgXAlMjZjGMG7PMd+x0YG6Ovez/79+9nfPcCYtXxshJGBPrq797O/byS/g7BRBnCOKQN4StqaoCWQm7aCXuMWDkYzbBQ2tnG55mngeb6PX0RERETmLAWARUREREREZIGwzwFMIgM4XzG8kT4OHR9lddU2tm3bxra6SorNVcXFpZRWbqFu01qWlhRnbCaXlAGcY8oAdi4MnQ3gS1kc9EJ4Gs0FItDuybKRz7jNh9un0YEt+Br/8UI4TcA53JinAO1Mxi8iIiIikoECwCIiIiIiIrJwxGy/reBvXoJ4Y/QdL6GqbgulsxffzUoZwDmmDOAk0TB4JwmSBluhvXn2xzRtPoj1gqfdeJpjMYh1QWv9xIC1rwMiOcpsnk1BLzQqs1hERERkUVIAWERERERERBYG2xTAieAv+QnijbzN6JpS5lDsF1AGcM4pAxgwAr+NXmgDIhHwuVM2CENTBQTcyctcLmjqh2rXJKWOzYCytS5tsHLY6NvK0M1YEnrCwMFr77sRMu7uhi4/tFrjcFCiOdiY3L7Xay63SlgHbWOY6viznJ9Ga7kZsQ43JvoBI4u6+TajjeB00rBFREREZN76QKEHICIiIiIiIpITLheM2+cABsZJBIVzbXSEvu5jnL0KLF3L/VWFzwZ2mgH8rW99a9I2Hn/8cQWBLYs9AzgKwTYIAV0RSI37WsI90FCbstAsbxz0wm2RiaWhASiDri5wmw0HG41gZodt46ZWGO6CDrcxnsZ6CE/WXopgG3TFbOOOQmMjdHRMvo/7NujvST6GaBDq02wbDUJoPQybfUTDUD9orAtEAC+ETkHXsO0Yvc7Hn+38dPTCYE/isa8D2geN8x0/Hh9EfBAOgrcVWrrSBPBFREREZMFRAFhEREREREQWBmvOXyvoa/3OQwxvbGyUq2fPwuatbKsrBsYYGBhgrLKyoFnBTjKAV5AI8ioDOAuXq6BB4MOHDxcsCBwNQ1k1tA9DJFPAMAqtgxDJEFSddNdhqK+Gftuy1EByuy0Aihua/dAWBl+2CGoUQp3Q1DlxVW2HwwBsFu4aqKiHsibjscdjBFjt/M228QM1TsePg/PjA3+rkVUccANhCPkhwkS+APhqwFsGPb3JQXYRERERWXhUAlpEREREREQWhtSyz/bHOVZcXAJLN1NXaYV7i+HcKGO572pKNAdwji3iDGC3D2LDQFvm0snhNqhomUYHUahvhZbhxBy8vQ0zGHA6Htv8vrafTLHP6BnwrHfYvhs6Iol2u1qgOl2q8HQ4PD+BFgi1GX8HW6FlkrmKw0Hw1hvtKfgrIiIisvApACwiIiIiIiILQzz4i/FH0uMcK93CZs7RN2I+HhthlJKCzwmsOYBzbLHPAeyGQAd01UKbNzHXrF1PJzRnCSieMaPH0bAxH669nTJ3Yl1rmmzdpnqI2vavD0GtkwCmG/ykH/OkotAWmjyImiqY5px4UrYJtSXGD3DQ6fhN2c4PPvAPGnMNh/wTg9tRcx7hM7dNMn+ziIiIiCxIKgEtIiIiIiIiC0NS2WerHHQsb3MAV1Ztou/Qfva/QXwOYCsAPNK3nzfOWlueZf8xYOlmttVV5mcwplxlACsIbFrEGcB2bp+RNWoFE615ZKNBGGyffG5gMDJUvWXQBOCB9l4ImFHKlgooM+9PTwP4G6CpGuiF9a3Q1G9sX19mlkH2GCWhrSBn0GtsY3GZpZh7zSzfQMSYN9dVbW7ggYYKaO4Adzix3NoPD/ROoX0AepLb700tAV0LbfXQ2T/F8bsznx97Fm+gxRhDr/1yNedLxm8EfkVERERkcXHdeeedsbc2fr7Q4yio2ItfKfQQRERERERkkXvvvfcAGBgYyHnblZVG0DFW4GDWTFhjj8ViE37Gx8cZHx9n1Z7vAjEj6Bsbh/FxGP8d/O63bBjo5rI/xK9abufChQu8+eabHD16lF27dhX2wHLsgx/8YPbg7sqVXLp4cV4Ef6/eWjZh2dJ3hmdvAIt4DmAnGl1Qm6Wk8mIW9AJd5vy8+RQG7xmIOMxcFhEREZHcyvT/ll//+td57//999/nlltuoauri6NHj/L9VU8qA1hEREREREQWiHQZwOQvA3guUgZwjikDOKOO+fudkgUl2AotyvIVERERERvNASwiIiIiIiILw4Q5gM0FiyhIpTmAc2yxzwEs02aVd24qA5c3Dx1EjfmUXS6jn2oXTGW6YxERERFZ2BQAFhERERERkYVhQuavGQ1WBvCUM4DFpAxgmaZAxLh8YjGI5SM71w2RmK0PleIWERERERsFgEVERERERGRhSJv5W9g5XGebMoBzrMAZwCIiIiIiItOhALCIiIiIiIgsDKmZv9gfLw7KAM6xRfTlARERERERWTgUABYREREREZGFITXz15oUeBEF8ZQBnGOL6MsDIiIiIiKycCgALCIiIiIiIgtD0py/ZvA3/ntxUAZwjs2zLw9Eg+ANFnoUIiIiIiJSaB8o9ABERERERGRyzz//PAcPHgTgU5/6FC0tLRQVFRV4VCJzVDwDeNz4zbi1Im9djo0M8PbxY5y9CizdzNa6SoqNNQz0HeLY2asALF27maot1rr8cZIBvMLBdmJyza8M8rYmaHE43KAXmvqhfRgC7vyOS0REREREZpcCwCIiIiIic9jy5ct55ZVXKCkpyVsf+/fvp6qqijVr1uStD5HZYQZ9XfYgMOQtA3ikj0PHYVPVNrYUp646xLmSTWzbVmo+7uZQXzF1W0rzMxZTrjKAFQQ2zaPgL2HobIAOh5sHIoDX4cZR8JYZwWXfNIc3maAXbotM3m6wEZo6jb89DVDRCbVTGEe29kVEREREFiKVgBYRERERmUeOHTtGS0sL169f59ixYzz//POcO3eO559/npaWFh588EGef/55AK5fvx5f9uCDD9LT0xNv4+tf/zpf+MIXeP755/mHf/gHHn/88fh6kfkrdc5fexnoXBuj73gJVXVbKE2T1lu6pY66ylLb402UjI7lYRzJNAdwjs2xOYCjYfB6IRyduC7YCu3NeerYDZE8BH+zCTfCqVrjlo7FINIMgzlsP+iFRpXMFhEREZEFSBnAIiIiIiI59PnPf561a9dm3Obs2bN8//vfd9Te5cuX+dKXvgRATU0NTz75JBcuXOAnP/kJv/zlL2loaODdd9/lF7/4Bbt27aK1tZXnn3+eY8eOceHCBTZv3kxrayvXr1/nG9/4Bhs3bgTg2rVrfOc736GoqIgbb7xxVjKAX3/9dS5dusTKlSv57Gc/m9e+ZLGyyj7bM3/zNAfwyNuMrrnDeUnnkfOMlqzO/ThSKAM4x+ZIBnA0DG2tQAtEImk2CENTBcTSlHJOzaDt6oCkzYahsR46+wEPtHeZJaHNrN9+26aedogE7ANL3iZd++FGqO60NoAGYH0XBIbBVW0ut92iqX0MnoGoz2zTDEQ76j+cvf1AJBFU97dAQGnCIiIiIrJAKAAsIiIiIpJDa9eu5e/+7u8ybvNXf/VXjttLVwL6j/7oj/jGN77BF7/4xfh8wJ/+9KfjAVyPx8OFCxe4cuUKVVVVABQVFbFu3TquXjXmI928efOszSX8i1/8gpMnTwLw8MMP8/LLL/Pyyy+zYcMG/uAP/mBWxiCz6/Lly1y+fBkwruHly5fPUs+xLL9zbHSEvm5r/t+13F+VPhuYsQG6j5dQVZff8s/gfA7gPXv2TNrG7t278z7OeaPQcwBHIdgGIaArkhK4tQn3QEPtxOVBL9AFMasudBQavdBsa6upFYa7oMMM+jbWQzgCvtRgaxi8Z1Lab4OumG1cUWhshA6zv3AjtK63ncIoNJaZf/uM5ZlKNPs64Ewj1LuMIK+nAVqajbFl7d9B+wBuH0R8EA6CtxVauhLti4iIiIjMVwoAi4iIiIjMM//4j//IJz/5SV577TUaGhoAI+B2/fp1ioqK6O/vx+PxAHDixAnWrFnD9evXOX36NBs3bowHgfPt5Zdfjv/t9/v5vd/7PcAIAlvr7YFhmd+uXbtGOBzm5MmTlJeXs2TJEgAGBwcZGhpiw4YN+Hy++PL8sGX8xlKX59bY2ChXz56FzVvZVlcMjDEwMMBYZWVSVvDYSB+HjpdQVVfpPFt4Bpxm9u7evVsZwE4UMPgbDUNZNbQPQyRTQDIKrYMQSZ38NwqhipR93VBbAQejZpYvRsav251Y3+yHtjD4smXDRiHUmcgutqvtMAKuPYNGRq69/44pntJAh/ED5jmph+EIuB30PxW+APhqjIzinl7oUDawiIiIiMxjCgCLiIiIiMxh9hLQt956Kw8//DD/8i//wpNPPsl//Md/0NnZyUMPPcS//uu/8sgjj/Dee+9RU1PD5s2bqaiooLW1lW9961sAPPfcc6xZs2ZCALiyspLHH3+cxx9/nNraNClkM2Bl/IZCoYzrZe54//33uemmm6a0z8jICC+99BJ+v5+tW7cCcOrUKQDWr18PwNDQEHv37uXRRx+ltDRfmbC2jN+kqX9zH8QrLi6BpWuoq7TCusVwbpSxSuKB3rGBbg6NbqKqrnRWgr/gPANYwV+HCpgB7PZBbNjIcvWSpnSzKdwGFS2zPTqTB2LpSlLnidsH7a0wjHkucth/OAitIWgZVgawiIiIiMx/CgCLiIiIiMwy+xzB3d3dPPDAA3zoQx9Ku+2TTz7Jk08+mbTsvvvuA4gHa8+dO8eGDRsIBoNJ2xUVFdHa2jqhzc2bN7N58+akxz/84Q+ndzAOZMvudZr9e/36dV5//XXee+89wBj37bffPuPxScL777/PxYsXpxQA/qd/+ifeeustdu7cyZIlSxgZGSEUClFeXg7Aa6+9ht/vp7y8nI4khW8AACAASURBVJ07d/Ltb3+bO++8k0996lN5OII0GcD5it2VbmHz8W76RirZUgqMjTBKCUZoe4yRvkOcL6mibosV+h2hr3uMLXWVeRqQQXMA51ih5wB2G9mvNWFo8wItEzNTezqhOTX719zXPwhBW7avlS3cZQtwNtVDjZkFHA1DfQhanARV3eAHGsOTZ8vWVkB90Danr1liOvU4zkSNoGs0DPXVUGFm4Da6YH2vbW7eqFEOO+Kw/2ztg7ms1ZgDOO38yiIiIiIi85ACwCIiIiIis+zxxx+P//3AAw+wb98+tm/fPmkQeCFKzfr94Ac/yGc/+1mWLl2acb/Vq1ezYcMGfvvb3/Lzn/88XvY6m1/+8pd8+MMfZtWqVTMa90JmBX+n4vLly/T19bFz5874slAolPS4pqaGvXv3xgPEO3bsYO/evZSWluZhbuA0GcC5r/4cV1m1ib5D+9n/BvE5gI1w7xjnz17lLAc4e8y2w9LNbMnfcABlAOdcoecANrl9RsAyGgavNzFPbTQIg+2Tzw0ciECwEVxmmWRPQ2Iu4aAXmvqhvRfqy4w5dvEYJaGdVj+Ot19tLvBAQ4URkHaTmMPX5Uqsb2+xBXSBQItRdrnJWm8P+HqAnuT2e21B2mz9Z2zfCkb7FfgVERERkYVHAWARERERkQL60Ic+xPbt22cUBF6zZg1r1qzJw+jyy575+/LLL/PjH/+Y++67L2sQGOADH/gAH/zgB/nNb37DL37xC4aHhwGoqqpixYoV/OQnP+Hdd99l1apVlJWVceyYEYUrKyvjrrvu4ujRowwPD/Nf/+t/5f7776ekpCQ/BzlPTCf4C/DSSy/x6KOPxh8PDQ3FM3/tysvLk9Y9+uijvPTSS0mB4tyahQxggOJSttRtSxPULWXLtnTL808ZwDk2B4K/dm4fRGzB07YmaMkyRPscuknLI2Al5gZmcJiTte90PT6ITNJ/RyTRRs7bdyfaFxERERFZaBQAFhERERGZBX/1V3+FyzV5KuK///u/09zcHJ+vdzG67777HAeBr1+/ztjYGDfccAN33XUXd911F6Ojo5w/f54bbriB4uJiqqqq4ttv3rw5ngH87rvv8pGPfISHH36Y69evMzw8vOgDwAvP7GQAz0XKAM6xOZIBPJmOWRxa9Mzs9SUiIiIiIjOjALCIiIiIyCz4u7/7u6zrN27cOEujmZuWLl2aNQh8/vx5fvGLX8Qzd4uKivjlL38Zz/BdtWoVN910EzfeeCMvv/wyVVVVE8o+v/feexw7dixpn9/+9rd84AOL979H1py/U80CfvTRR/nmN7/Jnj17ACPT9+DBg9TU1CRtNzQ0lLQsNXM4p1Izf+dw8C4flAGcY4vs+klllYkGs3x0pkxbERERERGZMxbvJxwiIiIiInOEFfx94IEHCj2UgrLPC/yjH/2IL37xixO2seYAtoyOjvLBD36Qhx9+mNHRUQYHBwG4/fbbuf322zl+/Dg33HBDUhsf/vCH2bx5M7fffnuejmR+mk4QePny5Tz00EO0tbXxxBNPsGTJEvx+P3v37qWiogKAwcFB/H4/ANeuXePb3/42W7ZsycP8vyZ75m8M2+Sji4MygHNsjmcA55u9TLSIiIiIiMwfCgCLiIiIiMyys2fPsnbtWgC+9a1vKfhL8nzAkBwMzuSGG25gaGiIn/3sZ9x0000sXbqUsbEx+vr6+M///E/Kysri5Z3feOMNfv/3f5+77rqLd955J96HgsEJVhB4Kj71qU+xfPly9u7di9/vp7y8nJ07dzI0NARAdXU1YGQBh0IhHn30UUpLS3M67iSpmb+LLHanDOAcW8TBXxERERERmb8UABYRERERmWXf+ta34iWhH3nkET70oQ+l3a6np2fCnMCPP/44tbW1eR/jXFRUVJSU/Wst+5M/+ZMJ237hC19IelxSUpK0zJo3WCaaThC4tLSUnTt3cvDgQQ4ePMiaNWu48cYbATh9+jTnzp2Lb7NkyZJcDzkhNfN3PKY5gJUBPCO/Ol7oEcxPH9tU6BGIiIiIiCxuCgCLiIiIiBTQZMFfgNraWmpra+np6eGWW25h8+bNszgykamxyj8DXL58mUuXLgFGpunWrVtnZxAujKAvGJmb9seLhDKAc+dXxxUAngkFgUVERERECkcBYBERERGReeTcuXP89V//Ne+99x4f/vCH+du//VvWrFlT6GGJJFm+fHn+5vjNJp75a/u9iOpAKwO4sN55A54GXrq/0CMREREREZHFTAFgEREREZEcunbtGidOnMi6zXRcv36d733ve/Gg77lz5/je977HX/7lX1JUVDStNkUWHHvmbzwDOH91oMdGBnj7+DHOXgWWbmZrXSXF8XV9HHrjLFeBpWvvp25LHuc+NikDuLD+1/dg24uFHoWIiIiIiCx2CgCLiIiIiOTQ9u3bicUyZxtu3759Wm3/5je/YcmSJaxatQqAVatWsWTJEn7zm9/M2QDwyy+/PGHZww8/POk6kRmJpWT+jo+bGcB5MtLHoeOwqWobW4qTV42N9HHoeAlV27ZRzBgDfQfoHthKXWVx+rZyRBnABXQSuu+BXbPc7Xe/Dh//KngzbBP5Duz/mDKTRUREREQWCwWARURERERy6A/+4A/y1vYNN9zAtWvXePfdd1mzZg3vvvsu165d44YbbshbnzNhBXqnuk5k2uJBX5LLQOfFGH3HS6iyZfzaFZduoS6e8FtM5eq1HDs/Bmm3zh1lAOfXOyfh6ddg25+BN+UUffc1+H//rDDjysb7SOYA8XSUfMfF6gsN/OtDzby7wZ3j1kVEREREZCYUABYRERERmSeKior44he/GJ8D+NZbb6WtrQ2AlpYWamtrAejv7+eRRx7h2Wef5S/+4i80R7AsHjGSM3/HxzGiwXkIAo+8zeiaOxyGc8cYOT/K2tVbcj+OFMoAzo93TsL/eg14CF76apoNTsL/uAV+nubUffc78D9+Yvy98R7ggq2NS/DoLrAmDth4Dzz7CNxq2z/yHXjS3J81UAes/jP48kX45PPm8scS22/8oi3T92Rim6TlGcYX79/a1+yz+5zx9/NmtvHog70U/89W/tvzZfy3NQoEi4iIiIjMJQoAi4iIiIjMcVZgF2DNmjX8wz/8w4RtWltb439v3rwZgG984xv5H5zIXJKU+WuVf87jHMCjI/R1W/P/ruX+qi2UpkSER/r288ZZcw7g/E8B7DwDeOVK47e1n+33pYsXFQS2XILv/hB+BDz71eTArF1kAOoqJy5/5w340ceg50Vj33dOwtMXEuu/+0N49kVbu5fgue/ArkfMds3SzT9/0bbeqjG9wViesQS0uc07b8DTaVZ/9+vAn8HPH7G1/3X4f74Kt26Anz9pBIFXPwk/32C28wZ47wdW+Dj/VR/nL4VZHQ8Eexh9qIvrmxQIFhEREREppP9S6AGIiIiIiIjIPHLpdXa9OJS8bOhFdr1+iUuv72LX65cKMy5IzAFszcMds4K/uc8AHhsb5erZY4yu2cq2bdvYVncHYyMDjKVsV7plG9u2bWUTx+keSF2be04ygPc88wyXLl6EWCztbwV/Decj8MldwIPw0iOTB3+5BPsvwK4NE1fduhHc/wS1j8EnH0uUj7b2+9FPEus++ZjRX/dPIGJu8uML8Kw9a3cF7HoRvpyLp+gS/OiWlLZWwH23wBH7bXwPfNk8tltXwolfpbSzwsf5r0Y4/mQD18/1U/J8GR97NAjRHIxRRERERESmRRnAIiIiIiIi4tyKSu4deZUhyik3Fw31j3Dv51awYsVzPFfIsdkzf61y0HnKAC4uLoGla6irtFJ+i+HcKGOV6Wb5LaZ0yybOd49AZZo00RzSHMC5s9oLP3/OyNJ9lImlmS2RH4L7oUkaWQG7vgpW0u47J6H2f8LPrRLQa2x/z1dmBnDJuX4wS0HH6t18TEnAIiIiIiIFowxgERERERERmYIVVN47Qr+VBHzpdb47ci+VK4hnAgMMvejH7/fj9///7d1/cFvlnej/twIioNA6sCIZFXAMcoJNoxIMi2YsB6q0NeOkM3VTnF1Me5Wljh3DbZwZJ4szxM7XCZ2YGzwTuReME5eLbotpHUjFdGIPbokXYqej7tbNrVNisN1JvLAuiSARNNqCIPr+cfTjSJb1w5Etx/68Zjy2dM7znOec80gQffT5PE/SczZymzpT+GzPk0QnFE9ZMOM3IgMYpmUN4Bwr9/IXek8HHl84zXluCAV/T/ce5vCJ06HdT58YYPSG5FYMvhzJZAAns58IWALlP4Ddq+D/7oUfD07c5d/egv8RI/sXlBLL0W2+pur7W8TuM+jrtygll0MCJZqj25wJZOz+5yD8y6b4fYYsgW+9Bx3qbN9ANvPqZKbA2W5u26uh4Mm13MBK/rplmIEdbbIOsBBCCCGEELOAZAALIYQQQgghhEjJklUPcNrew9kfF8OJN8kp/zER8aI/H6Rj2f+ms3MJ8GcOHvwzfGcZHD8HwIkzOeRwgrMUc+5MDoXFaRqYRgP+6AxgmK41gFetKaD3aDvtvyW0BnAwxJtjXcOF3qO0tyvRuxuN9/KQdfoXAZYM4Olxq0kp8fyfg/Ave5UyzpYlypq4I/8Upzw0wAllHV0AboeWH4Y3le+Ajp9Fbl9/C/yPQLax5Qdw5mdKeejg9tpvh0syA5R/G/7lSWgObt8S3t6xF5r/Et73nl8qv1sOKmsGh47/lvL81+5XrXU8GB7XPcAfVoUf/4sBnONruYFK/rpluwR9hRBCCCGEmGUkACyEEEIIIYQQIjVLiinPeZITZ1fBmzkURtV9Pvv+aYbb/ycb2gNPLK/gO8HS0WeXcWbZdyg8Y+fE2Zs5QyGbJhxgikIZwJdUj2FaMoABFudgXV+BNfZGVlnXsyr2xmkjGcDT61YT/B9V8PX//hIqDk6+f3mgvPOTP4izzw+Un6luxwT/Z5IxlO+A8jhN4/Zvgj9E9at+fB4/5xP0LYQQQgghhMgMCQALIYQQQgghhEjZVwtz6HjtNcgpnLDu75Kbc1heUcOPiyMDiaseOM1rry1j2XeW8NWbczj+2nEoTFv4N04G8PwhGcAz68k4wV8hhBBCCCGEyBRZA1gIIYQQQgghROq+WkjOb35DTuFXY2zbRPmZ/xlYA3hDaL3fJase4PRvznDzEqU9vznNspvSOKbotX/905T5O4tJBrAQQgghhBBCCMkAToPR0VG8Xi+ffvopn3/+OZcuXcr0kIQQQgghhBDTbMGCBVx99dUsXLgQnU6H0WjM9JBm2FfZ1NkZ9dQmfvzV4J+ddEYn9y4p5sehJl9lU2d07vDl0gD+cAbwPCQZwOljKMj0CK5ccu2EEEIIIYTILAkAp8G1114LgFar5fPPP8fv9+Ofh980F0IIIYQQYr7QaDRoNBquvvpqtFpt6N8EItPmb+Zv0HzIAP7o1uUzdqyFM3akueWjTA9ACCGEEEKIeU4CwGlw3XXXcdVVV4WyfyX4K4QQQgghxNyn0WhCWcDXXHNNpocjIJD5O7//PSYZwEIIIYQQQgghJACcBgsXLuTqq6/m0qVLUv5ZCCGEEEKIeWTBggUsWLCAq666KtNDETDvg78Qmdnb2to66X6NjY0xn6+urpbgrxBCCCGEEEJc4SQAnAbXXHMNfr8/FPyVDGAhhBBCCCHmPo1GAyhB4ODfYjaZn/8ui87gra2tTbptc3OzZAALIYQQQgghxBwgAeA00Gq1eDwePB4PPp8v08MRQgghhBBCzBCtVktWVhZZWVmZHoqYQMNMBIEvnD7BHwf+g9GPgBvv5aH1q1gcscdpett/y6jxm1RYc6Z9PNFr/U61vRBCCCGEEEKIK5cEgNPA4/Hg9XrRarVotdpMD0eIGdHX10dRUVGmhyHmGJlXYjrIvBLTQeaVUPN6vQASBJ6tprNC0+lejg5AwZoKrItj73LhxADcey83np++YahdbgbvbMsAvvE/hzM9hIyzW2BFP5Rcof0DUKWBO4ehJje97S0WcPRDom7tFsCRwvFHwLIcjgMUwnA/HLHA1uPK5souaCuZoYs3vQ5r4Ox+2LwCGtfCmmFYPcXbNJlTVdB5QPl7gx/y09v95etWzt3UBevTfC9PVUEnsKstM+0zzW2HZ7cqf5v2w02dcG5n+q9zPHGv4Qg8vxzYD5trZm5Ml0t9XSeonD3zZSbeX4QQQkxuQaYHMBd4PJ5MD0EIIYQQQgiRQfJvglls2spzX6B34AbWrLeSM0nwlwsnOHq+gBlI/A2ZaxnAb775ZqaHEGGkW4k5do9keiRXmDb/1IO/6WifslzYWQn7h8EfCDDX9IN/GAorleBvho3YLWg0mpg/FntqE3TJivDf+nRf5hF48wCYKtPcbzqVwC7/NAYlT4I7k+0z5FSVEqRcM6xc33zg6PFMjypKLmz2X1nB35BCeNwPGypRgr5+WFOY6UFNNNn7i90CVfaZH48QQswnEgBOAyn7LIQQQgghxPwm/yaYhUKZv9OUAXz6j5y/PYfJYr9wgRNH/8Ltd89g9Jf0ZQDPFg888ECmhwAogd8qC+wD+vuhRPUhdneV8j0DjQY0FmU/dfzNrtpuqYLQpu7INsG/u6O2bz0OazWqPtQfmI+ARTON/cdjt4QbVXVPfBx9cWIGJUdUg9Mof6sHkLA9MGwPX4SIC5CEEbvq5mkioxHL74S3h5Uxhs5pGLgzso937ZE3INn+g+dmqYocf5Jya/rx+/0xf/pTCJbfVAg3LQeWw9KobW47PK+BxsDP81WBQORI+PnDdjhsCexjgWNR1//UPvigEO4vTXpIyfWv2qexShlrcJzqfY5VRY7/lGp8h1XnNqFtoH3o2Bp43hLZHiL7j+7jsCaQ+XwcnlWNNVnx2h+OPt5I5L1qTHT9kjy/qXLblbGrMz7za8Ck3mmy+9M98TyeV52DO4X5F88x1bnHui+Tzn+U4HawXegcYhw/3vyYzuuf7Osj7vHTML547y81/bB9hfKlKnt3rNZCCCEul5SAFkIIIYQQQggx92g04L+EshbwNDl/mt7DwfV/jXxzTTgb+MKJo/zl9jWsXwxcmL4hRIuVAdzc3JywXW1tbUT72eLNN9/MbBB4BOz7lPKhsSoNd1fBU3eqvm8wAlXLw9uDlYf9bartFtjeD7kl4O8CzVq4swv8JUq80GaHkhqgROk3XpVh+z5w+FXjGoGqKmhrC7S/zP7jqumHFVXgLA1kxJYAUaWWS9qUk7dbYvdht8GdO5XBBS/oSdX2RO05Dk9tCF+EkW6wVUF/MvVPR5SIvrpM/Ei3EugNZviefBdG3oXCwsDfMbrZ+jYMB45vD0T/a3IT91/SBl3A2pPQNax8qyCi/cwJZuUtKYSb1M/XRGZGHrPAK3bluc1+JQg5GMzwzAV3Nzy7HAgG/brDQUB9KtXcc5Prf7M/XF76WZTy0jfZ4ZV9sLoNDi+HwUolS1JPYN/l4TLU6/2wPnjMYCngqMdLumBXYDqcske2P2aBo8CGYcgPnG/j2nAX6/2QXwWdJ+HxfmUMqYjXfn0XDK6FpfvDAdYHKpVrERxf3OtH/PNDVbZ7gkrYQPztjwe+JxGdUb5e9XKId38e3x/OHsamXOfH/fCWBt4aTnL+JbC6X7kOwRLR0eLN//w21TXoUkouu+3K8fXJzI8k5lc8+hrYFRjbuRjnBAleH9sTHP8yxxcx1kneX0D572B/CXTbwfIU7HREfsFKCCHE5ZEAsBBCCCGEEEKovP7667z88ssAPPzwwzz44IMZHpFISTDY4vcDmmlbA/jChfN8NDoK9z5ERSDKe+LECS6sWsVi4ML5j/ho9BXa/yPc5vAND7F+1eQ5w+kQKwM4GNydavtMymTwd6Qblq9VqgD3T/KBtPMkONSxxlylWrHSAXSujGqbC6Ur4Yg6xlcJNYEP2HNXwHFnsgNUPtjfGiMIU9qmCuhOtf9klGyHp/ahHC3WCSewbifY1kJwLcvCSnCkUou1UNk/eMjcEtjwlJLmnCiiPXIEDmxVfiIESjznrgDeheG3YYMDOm0wvBJWRqWydrWFj79iJTiHgdzE/Yce7gxHPNTtEw3fbmH51tj1dAv3DyedBby6P/z3+v7Ibe5ueOUp+EB1mKUbIvdRByD1JUoJ2qOBAOyxp4DKwPYpLucdr3+1UFCqBjYDdMMgsKEtHDjNbwPTATjVDfkJ5of7CHwAfLBW6UftVDfkL4c/H1eCj/nBS10SleE6nUqU0r+dW+FUjRKwe/OAcr3UwbnJrl/+nfHPb31b4nVk4213J6okkOD+BAOF+txA1u3K2AH0ZOfHVCQz/6mE1YG5pA+UOnYHvigSb34knF9pLkce/fpw2+Mf/6Z30zO+eO8vaiU1ULJOWXrd2TUrquwLIcScIAFgIYQQQgghxLx28eJF+vv7sVgsLFq0iP7+fhobGwH46U9/yoMPPjhhHzGLaQJB34jf6T/M4sU3wI23qwK6i+Ev57mwChYDOdYKKqyBTRdOcPiPi6c9+Atzcw3gTAWBc0uUJV/t+wJ5rW3JhOVmWKGyRG3m5MKGk0rW6op9E4OjCZuXQL8qYt69T0lR7p+hBTkL98c51nIlWu48oETUNwBO4M7lk+yfav+XJ7emH/90XqZueHYtmPbD5sAcO2aBPydopl8Z+GNECYBxHBpVX1Lo1KSeQRizf7XK1Po7+y4JvyBw7m3l96RjnaQU7vrp+c5RTPnbYekBeNMOvK0E7DYkmBPB65fo/E6lKQPYPULKb5xn301tf7WY82Mqpjj/EwnOj1OJ5lc6xXh9JLz/zvjb063bDk91ws5hyQAWQoh0kjWAhRBCCCGEEPPWxYsXefrpp+nr62Pbtm20t7dz8eJFli1bxrJly7h48SLt7e1s376dvr4+nn76aS5evJjpYYt4IjKAmbYMYHKs3Mtf6D0deHzhNOe5Ic6awDND1gBOs1yoaQNHKeyzhJe2DSpdqcQrQwIlnqu6iYiNqrc/dRLWpfgB97uBPka6leViQ/0zcUxTEbP/ZNU4oHOfcmLbU0zbsligO3iBpvKp/3HlBgS76LYrWcjJDCO3BuhUHX/CDlB4Ek5WKv2tWAkHDsCKJMeZsP8rw03rlN+n7IGAbpQPtobXFHUHSj6bSgmVcd4V/OlS9kk1oDRp/4kEsi07o9ZtHQQeSCJwnr9dWbNU3d7drayrejjw+luCkm3qVrU7ZoHn42S/JtqeSET7XKXs8wdbY2f/wuTXL9H55bep7l30T1vi7foaJUP56PKoNZktget3mfcn0fmlS6L5P6kE8yPh/JpmCe//DI1vpFv5z8C7K6C/X4K/QgiRbpIBLADweDw0NTUxPj4OwDXXXMNdd93F+vXrMRgMGR5den366ac8++yz/OlPf5qwrba2lpycHP793/+de++9ly9/+csx2/7DP/wDNpstLeM5c+YMP/nJT/jRj37EsmXL0tLn7DGEY2MTvcGHWh2GPCvltjJMqS5+c0UInK/OSp3dRp428LS7lz3b+ih6ph5rus7b3cuebQ6y617ElpemPpPQ3t4OQEVFxcwddBLesV4crYcYGPfi0+owltZSt86INnHT2S1wb0eDj7VZ5JnLKC8vIluXyYHNbpc/N+fb+9XE15ChtI6967IzPaxJzab3n+TNt3kVeb5anYECWy3V5tgn6xt30TNqwFqUTapvb56hI/T5ilhnyrqsEQP09fUBsHv3btxuN06nk9LS8CeHpaWlvPPOO+zevRu9Xk9DQwMDAwOsXr16si5FRkVl/l66NG0ZwACr1hTQe7Sd9t8SWgM4OgB8ured3wb+wz4TJaAlA3h65JYoJSmDH1YH1yksaYN3q5RpBkAh7N8ZLrlc0w/2KtAEMuUKK1VrCXcr6/OCslK1vzT82HJnOHG0ZqdSFnNrsP+uGP0H15UshMqVsL0NctPQf5JXR4l0v70zKoY7onQcCpoED1KpWhR5JThtsPa46gLVJNfeooHjhco6uss1qvZtybUH6HdAlfr4hbByZ7j+6MrjcDJQ87WkFFClPNotsPU4oIGuwKKpaw8E9gnUMI3Xf3fU/qXO8OM7h2d8HeAJgiWGlyvrmJr2K2t4Dm6FxrfD5X9N++GcDRqPA4WwpitcEjfomAWOBi5BqhnAk/Yftd5uKMu4Mjy29cNwkw2eDUyPpYWB9ViTOXAubB6Gw6r2FMLSSri/JHb/oGx/SBXAzG8Dk0U1hqjtiSRqH8wCniz7N979SXR+lyu/TckEfjYwh0Ljn+T6he5PNzQGKqd3WgJlkw/A83cqQdXBtXDTcILzi5ofEJ4jpi5YH2cOBbfHm//qDOjGk/C4A14J9HU0sA5wovmRjuvvtqvGgaosd6LXRxLze1rnx4jy1sgGJfArhBBiekgAWET43ve+x/3338/f/vY3XnvtNRobG9m6dSt5eTMYYUqTsbExfvGLX/Dwww9z6623hp6/5pprqKys5IsvvmBoaIjDhw+zZcsWrr/+enQ6He+//z7d3d3ceuutaLVaXnrpJYxGI1arNc7RpubMmTM8/fTTeL1enn76aZ544ok5GASG7LLd1Fn14Bmj71A7Ldv6sNbbKTdmemRTMN5Hc4uLgtraSYO5Wl8frYeKsF+RJzi59vb20IfkkNkgjLu3iR2OUQzFFdTXmtC6j9B+aAzPOmPMdYHiG6evuQVXQS21aYvQXz5z9XPYTOB1D9LT3k5DjYvqZ2oxX36sY85J59ycN+9XHhetezrwltax12pA5xnl0KAXAO9QBy2tUGovJ/5//WfutTOb3n+mYt7Mq4Dg+XoGHTS17qFDH/tc3YNHcPaYMRVlk9pXD3yM9Tlxeg1YTQXokhhTPEVFRTidTtxuN3q9fsL8Wr16dSjY63a7OXfuHAUFBakfSMwQDfgvKX+GgsDTWI9zcQ7W9RXE+5dCRCnoGZCuDODZEgSeDcFftdwS6I/68LumTfmZBC66kAAAIABJREFUzKTbSyYmqMdMWFdXSc5A/0mpifUJfm7ijvsDA495/RK0V2+LWQs5ieOTC239kxwf1YLOMOGC1vRDxGHbVIHtJPovid6/JEb7zMqPXge2BtZH77RCWdtzwvMqq/thyl+bmqz/EiXbNK7cyzx2boJzS7L/RNcnkWTax8r+BeLfn0Tnlwb6Gtg1WcB7suuXO/HehsaomoOH4fLmR4J9Es3/6DWQN0f3lWh+pOH6T3p9k3x9JJrf0zY/Am+NQgghppcEgEWEa6+9lqysLLKysqisrOTFF1/kjTfewGg0otVeWXl1Ho+HsbEx/FH/wtVoNFx//fUA6HQ6FixYwPXXX09WlhJVycnJYd++faE+RkdHpyUoqw7+AnM6CKzV6dDpdKDLo3jLbvStNbQ4XZTWmlPO+Mk4zyiD417ifeybbTLh7umgp7ie4tkTT5yyixcv8pOf/IShoaHQc319fbjdbn70ox/N/DqIvgEOdYySbdtLffCTfn0ZtRXj+KbUoYfRwXG8s+yzfF2WDp0OdNlmyndnk7VjB44jo5ivyIjR9JiOuTlv3q/Ghxj0mai2GtHrAJ0JW6Dgh3d8lCFPMuG46X/tzLr3nymaN/MqIHi+OnMZ645swzXmBuPE/yAaindzsHgqg9BiqjjIwRTGFM+iRYu45557cDqdoeCv2+2mr68PnU5HQUEBer0yfqfTyT333HPFzL35KZgBfCny96VMj2vmRGcANzc3T6n9bDFbMoCFEHOb+4iSRfvAFVaC9tS+5Nb+FUIIIcT8IwFgMamrr76au+66i8OHD+P1ernuuut47bXX+M1vfsPnn39OXl4eNpuNpUuX4vf7+eMf/8gvf/lLzp07x1133YXNZuOFF14IlUuOLp/scDj44IMPWLFiBb/+9a/Jy8vjoYceoqOjg9HRUSwWC9///vdZuHAhw8PD/PznP+fMmTMsW7aMRx99lGXLluFwOPjrX//K0qVLOXbsGAaDgc2bN3P+/PnQBx0NDQ088sgjfOtb30rqvAcHB2lra+Oxxx7jZz/7GePj47z00ksMDg5OyAj5+OOP6ezs5He/+x3XXnst//RP/0RRURELFiReXntoaIji4omfeg4NDc25AHAkHSZzAbQMMYaZPDwMdrTQ2juK16dFZ7RSvaWcYEVHz2AHre29DHlAZyynvt7E0J5tOLLreNGWB7jpVT0ecmykaayMLeZBWjuGILuMulojrqZmesZBX1BB3RYzeoLlTztwjfvQGszYtlRTZCDQxzpsxgE6lEZU1G3B7HawsUkpbOnYtpE+2zPhAKSaqYzqrD00O1yYa81EJmwq5THHQm3VjwmcSwVbfE5a+zxkFVRQV+7F0dDBoBeyy+qoV5U59o25aHW044o6N7xj9Dpa6XCN49MaMNu2UF1kUM5ttAhr1gB93jIO1idOR3nnnXfIy8uLWQngnXfemfEsKN+gC5fPPCHjUGcwED0foh97Rw/R0tLDkMcH2mLqDxbQFyxX6tjGxj4bz9Rb0anmBloD5vJqbNZsdMHS2xVb8Dlb6fNkUVBRR7nXQUPHIF6yKaurZ51RuUOewQ5aWnsZ9YLOWMyW2jLyvEofWdZixvt6yKtNpoy3gYIiPYcGxnBjRB/3deNhsKOV9t4hPOgwltdTb/Wkbd7FPCdd4DobyrF5nHQMeiF7HXV1ZRinMbo1/XNzDr9fGc1Ys5pob+pAt6U8VI7Y3buHbY5RYJSmjb1Y616kDOWeK68bA+aKWqrN7nCp39Brx8CRSeeZHrerlWbHAONeH9q8Cg7WFSW8A7Pt/Sc95vC8isc98b3P7NpI05jyvqtH/f7iQ6szYq3eQrkpC4YcbGwapciaxUCfl7K91dAaOGezK2pM/4q553/RU7SXZ9Yp32oYP7KNHYOlvBhjzjmdTvr6+vD7/aGyz263m/r6eu655x4uXrzIr371K/bs2YNer+eOO+7A6XSybds2iouLY/6/nMi0YAaw+rdfqX87T6gzeKurqyMeB383Njaya9euCc9H/54NJPgrxCw0As8vVwKPrFXWbV0zDKvTFTyd7v4DDmuUvgGlfHCy5aFngeix36TeOEPXL2Pm+vkJIYQQaSIBYBHXtddeC8AXX3zBq6++yqlTp2hsbORLX/oShw4d4sUXX2TLli2cOXOGF154gX/+53+moKCAN954g88++yxh///1X//F9773Pb72ta/R0tLCiy++yObNm3n//ff56U9/SlFREV/60pd46aWXsNls5OTk8Prrr/OLX/yCLVu2ADA+Ps63v/1tvv3tb9PW1sa//du/8f3vf5/a2lra2tr413/9V7KzU1/T8Prrr6euro6mpibWrFnDt771LT799NPQ9s8++4yf//zn5Obm8uijj3L69Gmef/55br31Vm677baE/T/44IMpj2mu0OqCESEfQ44GmgcKqH2mDpPOg6t9D81NevbuLcYw2kFDs4u86t0cLMhiyOHEo6z+Et/YAO6KOp7b20tTQwdNDVaqdz9H6ZiDbc0OekbNlOtdtO7pw7T7INUGGO/Zw46WHox7Ax/kjg3hLa/judJxDu1pov3IEGabjRfrYGPTGLa46/lqySuroKCmnUODJipSXUZ7YBTt7r3YzR3saG5nh6eM3fbnoLeJHR1OBqy1mIO7Dnqp332QCo+L9oZWmnuy2Vusw9W6hz7Tbg4qJ8eeHS30GPcqJTbHxjHsfY6DSY6roKBgVgVZPB43GItIfXXyIQ41HUFrs/NiUTgsb1Ruajho5e5lz54OKKvnYHE23tEjtDTtwZH1HNWBt5KBUS2799oxd+yguX0HnrLdKLdoBx3OAay1ZnSjHTS0+6h45iAmnZfB9m00O4w8VxYYjc/EMwfLk87+0+qCY47/uvF2NNDsyqN690EKsoZwOD3JHSCZeTc+yTkFL8zgKLp6O8/homVHOx2uYuqt01ezeibm5px9v9LmYdtdi7a5heZtveGgoLWeZ9jDNkc2dS/ayAN8biu2Z8oxaMHT20RN+xGsZhu26NcOQ0zK00tr6xCm+oPsTSGJfba9/6TLnJ1XUTyDRzgyZmBdXnhH9XvfkCu8r2/IQUPzAAW1z1Bn0uFxtbOnuQn93r0oIxpj3LCX5w4GvuwTbJg3cUzjPgMdPQOMr1uHgVF6j3gwV5iJxel00tjYGPHlu76+Pu65557QF//sdjt/+MMfePDBB0PloM+cOcOuXbskADwb+dUZwCjln6dxDeDZKFFQN5gZfCUEf0EygIWYlXJjlLtNwamq8Lqlk1m6P07p4DRZ75/e8seTSfb8N8c5/7hjv8z7M+vN9fMTQggh0kQCwCIuj8fDggUL+PTTTzl58iQlJSUYDErY5f7776e1tZVz587xpz/9ifz8fMxmM1qtlvvvvx+NJvHX7LOzs7nlllsi/jYYDOh0OhYvXsxnn33GqVOnOH36NLt37w61MxgMoQBzdnY2ubm5LFy4kFtuuQWPx4PPN7VCsKk4d+4cQ0ND/P73v6ejoyP0/N/+9rek2g8MDDA2Njbh+ezs7Dn5Ybea1+MGrR4YxdXnwVRRhilLC+gxlxZzaIeLIXcxXlcfHpMNm9mAFjCVFuMGxhMdILuIAoMWLQUUZXdwyFhEQZYWTEWY6cPnA89AD4O+UQZ3bCR897LxqPowG7PQkkVBHvS4PXgh+VKdugLKK4xsa3dirU8xVFlgVq6HyUwBvbiLizBotVBQhLGjj0DVcADM66wYtIDejNXcStO4BzxD9Az6GB3cwcbwyZHtQQkAG4soSGFIk81VyMx81el0MDaGG1Jc79dAnklLq6OZdl85pUV56GNUtvcM9jGqtVJfnI0WyDIWs67gEC2Do6EAcIHZhHKLCqDXTXGRAeUWGeno8+IFxvp68Xh8ND/WG+7c6AnNMXORKaXSr55xZeZr475ujIz3eTDZbJgNWsBEabEbcCc+QBLzbijBOVFgxazXAnkUZMOhcTcwfQHgmZibc/r9KstE+e6DrBvtxdHSyo5WLc9VT7xmWq2bgXYHvaPjeNwemMLXL8jKJk/vpae1GW1ZGcXm7KRmxmx7/0mXOT2vgFHHNjY6AK2eguo6ipWYLTD5e9+oqw+PqYIyUxbKf9ZKKT60A9eQW2mPkaIk/+NlMK8jr8PJwPg61nld9GGltmDypUw+/PDDlKuvfPjhhyntL2aQRgOXgpm/TP8awLNQouBvMLib7H6ZJsFfIeaeCWurzjPz/fyFEEIIMTMkACwm9d///d+4XC7uuuuu0DpnCxcujNhnwYIFXHXVVXz22Wdcc801odLHWVlZ+Hy+CfsncsMNN8R8/rbbbqO2tja0dm88n376KZcuzcwiX1dffTU7duzgjjvuSLltsISg+oPt7OzspEtVX7nc9PUMorPWk4cPF6CLtb60FiWQr9OGyh2j16PHiy7FkrIGwyRhBl0x9c+VE52MFjOHzetNLQAMZJltlPVso/2QOXwOaNGmOH59VnINfD4IH0hHcf1zRC8Xq862StYdd9zB66+/zjvvvDPh+UzMV122CYPPSd9gGXmm6GujizM/sjBveQ7jUB89zla2dRipfmYL5ljTQ5c14V5PHjrQM+ktMlXzXPQan+7eSXaOwztIb5+XvPICsgKhn9ivGx/Kyya8TVm30pO+eRfrnCYJMHun+cs40z8358f7VZbRSrVtiE0tg4xWF0R9sWKMQw3NDK3by95qA9ohBxubJusp3vubkbJnnsHs6sN5ZA/bDhVz8JmyhGObbe8/6TH351V22W7qrHq0Ol2c985Y49HG2D+lHhRZZorNDjoGxsnz9EFR7YRzDHr44YdxOp10dHTwne98h9WrV1NUVER9fT0AXq+XoaEhHnnkEQCOHTvGa6+9hk6n4+GHH059bGIG+MNB4FAGMPN2DWDJABZCCCGEEEKI+SnxQqViXvn73/+Ox+Ph/fff54UXXsDj8fCNb3yDRYsWkZ+fz69//WvGx8f529/+xltvvcXNN9+MXq8nPz+fP/zhD/zud7/j73//OydPnuTTTz8lKyuL9957j7Nnz/Lee+9NmsUTz+23387Zs2fp7+/n888/58MPP+Stt95K2E6n03H11VfjVadLpkir1fLlL3+ZTz75ZEJQ+cYbb2Tp0qV0d3fzySef8Nlnn9HX18cnn3ySVN+LFi3iiSeeCJWnzs7O5oknnggF2+cSn9eL1+vFOz5ET8seOtxWtpQaASPmIh0uRweDHh/43LicPXiMRZiywGgqQOty0O4ax+fz4XYNMIaOLL0WhgYY8vjwjQ/Ql/q0IivPjMHbS0fPOD4AzyhHeuOULw011KPHgzupaaWnuLwYr8vFmOo5gwHGBoZw+3x4Bl0MpD78kIFel9LP6BGcLi0FedmQlYfZ4KW3o4dx5eQYPdIbrzhrXIsWLWLHjh0UFYXXTiwqKmLHjh2Zma8GKzarlr6WBlp6hhj3enGPDdJzZABPwvmhRZ9npbyiFKNvkKFxgCz0evAEbmqWqQij20l7zxg+wDPaw5GBLIrMKdStJTB/Bzs4NKjk0/ncLnpcSWTiBng9yuvGPebC0dSCy2CjoiiL+K8bI6YCLS5HO65xHz6fG9fAGOmad1M7Jx+D7ZvY1D6oXE9XM5tqDimvifEeGjY10JMwnTG26Zib8+b9aqiH9l7l9eN1j9LbOwh5RgxAVpbypQGPF8CL16N8sUuLh4E+9bdIIl87iedZFtnmdWwpL0LrTu4dada9/0zRvJlXAVqdDl2KwV+juQidy0HHoAcfPtwuJz0eI0WmJHLFJ4xJS0GxFW9vOx19WZRaJ3//fvDBB9m9ezd333136IsGer0+Ys3f4N+grD199913s3v37nm9nMfsplGVgUb1O9PjmjnRa/22trZO+A3EfL6xsTEiSDwbSPBXCCGEEEIIIVInGcAiwquvvsqrr77K4sWL+frXv86jjz7KddddB8B3v/tdOjs72bVrF1988QX33nsvNpuNhQsXcvfdd1NeXs4rr7zCCy+8wF133UVlZSVr1qyhra2NHTt2cM8993DjjTemPKacnBx++MMf8tJLL/Hyyy+zdOlSvvvd7yZs95WvfIXc3Fyampr4wQ9+wDe+8Y2Uj33ddddx33330dHRwdjYGD/84Q8jtm3cuBGHw0FNTQ0LFy7k61//Ov/4j/+YdP/BIPDLL7/Mww8/fEV9mJ2KsUMNPHYItDoDedYKntliCmSYacmz1VPhbaF12ya8Pi0GUyl1tVZle0E1uytaaXE0sKkVdMZy6s2Qt64C81A7TTW9GMxWjAYYTXVQhmLqat20tDawqcOHNisPs60iiXZm1uU5cTRsZMhmT7y+qbGMamsfTaGkzyyKysvoa3aw7bEOjMVFGIEkV2md2H3WGC2PtTKGDmNxHRVmHaCjuK4Wd0srDZs68GmzyDPbqCCpQsCTCq6FGP33zNOSZ9vL7mwHrYea2dHhA20WedZqiog3P0bpeKyJHm9g/3V1lOUBGDCvy8PpaGDjkA17vZXaOjctrXuUuaEzYq6ux5anTekCagts1NsctLbUsNGnRWfIo7Qi+XK1rtbHcIEyN8vqsRdlBzLv4r9u9NW7qWhtwdGwiVZ0GMvrMadp3k1+TlOdwemRzrk5b96vsnR4HC00OLz40JKVZ6W2ukgpy5xnxapvpvWxTQzVHWSdzURD+2NscpgoL1XP4YmvnUnnmaeP5m3tDPqUa1tQXZvSJZg97z9TM2/m1WXQ5tmor/DS0rqNTV4fWoOJ0rpaZZ3hRO+9scZktLKOHg5lV7AlQeXoixcv0t/fH7HciF6vp7S0dMK+paWl1NfXU1paOmf/v+2K55cM4OhM39ra5N9zm5ubJQNYCCGEEEIIIeYAzX333ef//dcSB9PmMv/BustqPzo6qqxJKcQ80tfXF5GRJUQ6yLwS00HmlZgOMq9mu3GObNvBUNlz1Jrj/3/666+/HgoAu91unE4nd9xxB6tXrwaUss/vvPMOpaWl6PV6GhoasFgsEzKAvV4vRmNq1SKiffzxxwCcOHHisvqJZdWqVQD4/VfuerjBsfv9/gk/ly5d4tKlS3zl//t5YA1g4NIXSkD4i8/B/wWmE07ObehkfGce7733Hm+88QYul4snn3zyssZ14fQJ/jjwH4x+BNx4Lw+tX8VigAsnOPzKf/CRal/jNyuw5lzW4RK6+eabIzKAUw0A79q1a9YFgcU81l0Faw8of+8fhprczI5nGrnt8OxW5e81w7B6Bk71mAWOHg88qLxC16UdgeeXA/thc02mB5Nes/n+nKqCzsBLc4Mf8jM7HCGEEGJW83imP3nmk08+4ZZbbsHhcOByufjVV7ZICWghhBBCCCHEHOLzMu5ycsRnZV1B4i9pBgP5DQ0NobV/nU5naLvT6eS6666jvr6ehoaGiDZiFvIHMn4n/J6m453u5ejAeW5bU0FFRQUVweBvkPGbyvOBn+kO/sLEDOCptp8t3nzzzUwPIePsFuhOsE93FVjsMzKciSxVifep0oB9JPX2JW3K63h/Yerj6q5SKgJoNKCpUi5k8HGiC5pGhzXwvB3ohkYNHJvkMuhrYFfXzI0LYHU/7PLDhsqZPa7aqSpoTGIKzdXjx5OO+zNd55ffBo/vv/x+kn19CCGEECJ1UgJaCCGEEEIIMUe46W3aRse4ibI6G3lJLEQcXJJjYGAglPXb0NDAmTNn8Hq9LFq0iEceeYRHHnmEY8eOUVBQIOWfZzONJlD2WaOUfQ6Wf56WNYAv0DtwA2uig74Zpl4DOBPt0222lX8e6QbbU7DTASWzKBm1pA1KMj2IeNoyUH2gpA26AGcptJXAiB22Al39ablYI3YLy7cej7mtcP8w/aps5SUrwtv0s2jezBonlRUf9FNpmwubL3d6Xc7xrwSz/Pwme33YLfD2BmibY5ndQgghxEyRALAQQgghhBBijtBjrX8Ra4qtFi1aFAr+AlgsFnbt2gXAww8/HHpevY+YpYIZv5cC0QA/07cG8Ok/cv72u+MHf0d/S3twkW51eehpNBczgGdDEHikG/Y9BeyE/v7IbfYq2BoohVpYCZxU7TMCluUQDBMWVoKjDdQxQHWVYwqhErjTATXDoFkbeF71JYbC/dAfDIh0h/eJeD7O+ELHD7YNHPPAceXvpOOj6oFrDoSfV5dqjlfCOZn2iYzYYfnW8OPK/bGjRSPdYOuE4f7Iix+3veridvmVi1KlgQNA4X5y+/vxJxGYuqkQWK78vXTCuOCwDQYDE2SpKtE5VGK3EtYARw8AhbDGoZSHPqyBwcC+S/fDQ4RLSEOgjDSR/atddtnebmhcG/v4pi5Yv1wpzfwByjk8fufEEtfqc3g2OMdTKHUcr0RyousHSRw/xv15wAH5uYRKT092fvp9iY/vtsMrWwN9AEsr4aG29AVqE51fwuOPxJg/hfB4/8Qxhu5FnOsXq32810dNv/LStVhgw06omdXfchFCCCFmHwkACyGEEEIIIYTKgw8+OGGNX3GFCGUAExn8nZYMYOD8aXoPB9f/NfLNNVZyghHexatYX7EqtOuF070c7T3N+mmuAx0rg7e5uTlhu+BawZIBHGUE7PugE3BExQ5BiR923gnDfmXbSDfYToa32/eBw69qNwJVVdAWCJB0V8FTdyrfXQhtDwRDKFGet1tgxWRB2cA+I3awxdhstwAO8KsCMlUW2N4PuSXg71JinHd2gT+QJGuzQ0kyGXclbUrHlironyRiF9zHbpla+7hGYB+qi4dyA6q6lYzfoJNOWH5ACSznptK+BLoqlQziYHdtw3ByX+xIexzBrMYlhXCT6vDBtWt39SuPDy8PB+Py22ADgSBilxJUc9vh2eWg98N6P9xkgaPAQzVKQG3D29B5MhBgi+rf3Q2vrIUPJgngpawEdg0HgqBvw7nA0+r1izf7w4HYZ1GCzjfZ4ZV9sLpNOYf8KtWYUxzC6n4lyH2qSnmNqiW6fvkkOH7g+i3pgl2B+3/KDp3LA8Hz3PjntzmJ4+trItctPmaBV+zpW8s40fVNdPxjNiWA/LhfaXsq0Fc0d7cS/A0GkEP9Jdk+5usjILcE+kug2w6WWVh9QQghhJjNJAAshBBCCCGEEGJu8Ksyf2P9TqMLF87z0ego3PsQFesXAxc4ceIEF1bFzvJdnHMbNwxcSP9AosTKAA4Gd1NpP1tkMgN4pBuWr1Xihv2TBBxy18FKWziJtLBQCVAoHSjBn60HJrYrDZRsdp5UMnLDHaaxWvIIdK6MGnsulK6EIyOqJNvKcGZd7go47ozuaJYaOQIHtio/ESojA8DHT0JXFzxlAxzhE0+mfUkbPGWBkRIleNy9DzZsV5onWQJ6tSpjfL3qb/eRQDA2GIDLhfVdMLiWSJWwOjAcfaBUrntE2X/1Tji6Fk6NKIHQNw8o2bd64NS+yP71JfBAZewA3JTlwuYueH6tEoA1dYWDv9FCGcc1sDmNQ0gozvWLx31ECcZ/sDacRRt0qhvyo76RMen5xTm+uxteeQo+UE2jpRuSO610SHR8/QZgayB7uBCWroQNjomB5KNrlSzw6MB1Mu0ne31EK6mBknVKRQVnV+RLXAghhBCxLcj0AIQQQgghhBBCiLTQJPidRosX3wA33sv6VaGUX/jLeaY/xBtfutYAni0ymQGcWwL+YWCfkqQ6EnMnaOtXvnvg94NjJ6xVp+IWhrepfyR2kSaF+2Nc4Khs4sqdUFIC/Q7otEXeyGTa71wJ+7qBEXiKUAA5t6Yfv98f86c/iRLW596+rDNXlMCaQji6D04FAsr3z/Dkcr8bzlo+++4kO1VeZrnpDAjenw1+2BX1sz76Gk/l/Lrh2bWwZEO43zWFiZulTRLHz6+Bx4dhw34wrQQOKBnQp6K6WloIH2yFYyNTa5/UcO1gscHOYQn+CiGEEMmSALAQQgghhBBCiLkhWPZ5BjKAybFyL3+h93Tg8YXTnOeGUPbv6d7DHD4R2sjp3t9y/vbpLf8Mc3MN4IzKhZo2cJTCPotSHVjNHuO5QlXbDUzcrla6Uim5HBIo0Rzd5t1AYGWkGyya+H2qx77hJNjVQZkReOokrEtrCdWT4aBqt10pxZ7M+C63fW4N0AndMUPzsRqogrkptC/ZrpSRtoezf9MhvxQ4Dm8Fz3UEjj2Vej+rd6IE1rYq2ZvB7Mr87bD0uFLSF5RszzdjZKNflm5l3dul++Hx/UoQ8Hl74mbxHLNcfh/pOH7+dmVN2s4qcAe2ubvheQ0cTml+x3fTOuX3KTv8OXZCeVpFX994xz+sgbeGlUDu+jZ4aH/sPh/ohw2VcHR55LVJtn08wTWA312hrK0u5Z+FEEKI5EkJ6DQxGAyZHoIQM6qsrCzTQxBzkMwrMR1kXonpIPNKRBsdHc30EARErvkbDAbjn7Y1gFetKaD3aDvtvyW0BnAwAJxjXQO9R2lv/y0ANxq/yZpVsYpDp1e6MoBnSxA442sAB+SWKFlnwWBExDqUTmUdXQAKocsRblfTD/aqyO2VK2F7m1KBtqQN3q1SYp7B7ft3hksyA9TsVMqebg1u7wpvt1tAXYVYE6hm3BXIMg4dPxD4K6xUrWXcHR6XBvCXhh9b7kxhmdudK2G5JnyAruFAivOIMvDQ+IInURmZZXs57fsdUGWDtYGdCgth5U7lZnVXwdoDwAE4EGhTUgpr14Yfx2sfkgs7gbWAP43RpxJ4vEspwdu4FiiENRuA40og7ahq18aT8LhDWcMXlO3BdWQpARNKmeIH1PcsFzYPw2EbNAbmxVJ1hmd34Ljq4wTmiakrRpZrlODat9E+2AqNb8Ou0sj+g31TqayHG5TfBiZLoEwwgXVkk5173bGPYeqCfGd4fPGuX7zjB6/fs6rX59LKQJb1JMcOnp/6+kx2/A2VSkbsUcC0X1kDd3CS6xd9fonuT1C884t7/MA9GlSXwC5U1njOZ+L9z28D04Hw/qau+O0TGlFzAM0XAAABaklEQVRemmxQAr9CCCGESJ3mvvvu8//+a9/N9Dgyyn+w7rLaj46OYjQa0zQaIYQQQgghxJUmHf8m+PjjjwE4ceJEOoYUYdWqVQD4/dORCjszgmOPVW710qVLXLp0ia/s+pmqjOsluHQJLn0Bl77A9P+cnNvQyfjOPN577z3eeOMNXC4XTz75ZIbPLL20Wm0oiNva2prS+r/Nzc1UV1fPmuAvZHYNYCFCuqvg3e2qhZOvTG47PNsJj/dPXMdVCCGEEEJMD4/HM+3H+OSTT7jllltwOBy4XC5+9ZUtkgEshBBCCCGEEGKOUGf++lX1n6cpA3g2is7gbW5uvqz2mSbBX5F5gbV/+6/s4C/AqU5gpQR/hRBCCCHmAwkACyGEEEIIIYSYGyLW/FVFg6/cxOeUqdcA3rVrV8RjdWZwMNM31vbZEvwFyQAWGTRih+Vbw481RJauvkIc1oRL8C6thMevvFMQQgghhBBT8P8DeqjeeTFltJ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Object_s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9144000" cy="434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0600" y="457200"/>
            <a:ext cx="7696200" cy="974705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algn="r">
              <a:spcBef>
                <a:spcPct val="0"/>
              </a:spcBef>
            </a:pPr>
            <a:r>
              <a:rPr lang="en-US" sz="4600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Object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GRM</a:t>
            </a:r>
            <a:endParaRPr lang="en-US" dirty="0"/>
          </a:p>
        </p:txBody>
      </p:sp>
      <p:pic>
        <p:nvPicPr>
          <p:cNvPr id="6" name="Content Placeholder 5" descr="GR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8763000" cy="2895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480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&lt;property name="GRM(AP4_ActivityPerfRelation,AP4_PerfCriteriaRevision).ap4_performance_id" </a:t>
            </a:r>
            <a:r>
              <a:rPr lang="en-US" sz="1600" dirty="0" err="1" smtClean="0"/>
              <a:t>renderingHint</a:t>
            </a:r>
            <a:r>
              <a:rPr lang="en-US" sz="1600" dirty="0" smtClean="0"/>
              <a:t>="label"/&gt;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S2P</a:t>
            </a:r>
            <a:endParaRPr lang="en-US" dirty="0"/>
          </a:p>
        </p:txBody>
      </p:sp>
      <p:pic>
        <p:nvPicPr>
          <p:cNvPr id="6" name="Content Placeholder 5" descr="S2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752600"/>
            <a:ext cx="8229600" cy="22613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4191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&lt;</a:t>
            </a:r>
            <a:r>
              <a:rPr lang="en-US" sz="1600" dirty="0" err="1" smtClean="0"/>
              <a:t>objectSet</a:t>
            </a:r>
            <a:r>
              <a:rPr lang="en-US" sz="1600" dirty="0" smtClean="0"/>
              <a:t> source="S2P:AP4_ChildActivity.AP4_ProjectRevision.b" </a:t>
            </a:r>
            <a:r>
              <a:rPr lang="en-US" sz="1600" dirty="0" err="1" smtClean="0"/>
              <a:t>defaultdisplay</a:t>
            </a:r>
            <a:r>
              <a:rPr lang="en-US" sz="1600" dirty="0" smtClean="0"/>
              <a:t>="</a:t>
            </a:r>
            <a:r>
              <a:rPr lang="en-US" sz="1600" dirty="0" err="1" smtClean="0"/>
              <a:t>listDisplay</a:t>
            </a:r>
            <a:r>
              <a:rPr lang="en-US" sz="1600" dirty="0" smtClean="0"/>
              <a:t>" </a:t>
            </a:r>
            <a:r>
              <a:rPr lang="en-US" sz="1600" dirty="0" err="1" smtClean="0"/>
              <a:t>sortby</a:t>
            </a:r>
            <a:r>
              <a:rPr lang="en-US" sz="1600" dirty="0" smtClean="0"/>
              <a:t>="</a:t>
            </a:r>
            <a:r>
              <a:rPr lang="en-US" sz="1600" dirty="0" err="1" smtClean="0"/>
              <a:t>object_string</a:t>
            </a:r>
            <a:r>
              <a:rPr lang="en-US" sz="1600" dirty="0" smtClean="0"/>
              <a:t>" </a:t>
            </a:r>
            <a:r>
              <a:rPr lang="en-US" sz="1600" dirty="0" err="1" smtClean="0"/>
              <a:t>sortdirection</a:t>
            </a:r>
            <a:r>
              <a:rPr lang="en-US" sz="1600" dirty="0" smtClean="0"/>
              <a:t>="ascending"&gt;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objectSet</a:t>
            </a:r>
            <a:r>
              <a:rPr lang="en-US" sz="1600" dirty="0" smtClean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Hyperlink</a:t>
            </a:r>
            <a:endParaRPr lang="en-US" dirty="0"/>
          </a:p>
        </p:txBody>
      </p:sp>
      <p:pic>
        <p:nvPicPr>
          <p:cNvPr id="6" name="Content Placeholder 5" descr="Link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229600" cy="24945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4114800"/>
            <a:ext cx="8610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&lt;</a:t>
            </a:r>
            <a:r>
              <a:rPr lang="en-US" sz="1600" dirty="0" err="1" smtClean="0"/>
              <a:t>htmlPanel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	&lt;![CDATA[&lt;a </a:t>
            </a:r>
            <a:r>
              <a:rPr lang="en-US" sz="1600" dirty="0" err="1" smtClean="0"/>
              <a:t>href</a:t>
            </a:r>
            <a:r>
              <a:rPr lang="en-US" sz="1600" dirty="0" smtClean="0"/>
              <a:t>=“” target="_blank"&gt; Competence Search&lt;/a&gt;]]&gt;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htmlPanel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		This is not changed to 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&lt;</a:t>
            </a:r>
            <a:r>
              <a:rPr lang="en-US" sz="1600" dirty="0" err="1" smtClean="0"/>
              <a:t>htmlPanel</a:t>
            </a:r>
            <a:r>
              <a:rPr lang="en-US" sz="1600" dirty="0" smtClean="0"/>
              <a:t> </a:t>
            </a:r>
            <a:r>
              <a:rPr lang="en-US" sz="1600" dirty="0" err="1" smtClean="0"/>
              <a:t>declarativeKey</a:t>
            </a:r>
            <a:r>
              <a:rPr lang="en-US" sz="1600" dirty="0" smtClean="0"/>
              <a:t>="</a:t>
            </a:r>
            <a:r>
              <a:rPr lang="en-US" sz="1600" dirty="0" err="1" smtClean="0"/>
              <a:t>ABACharts</a:t>
            </a:r>
            <a:r>
              <a:rPr lang="en-US" sz="1600" dirty="0" smtClean="0"/>
              <a:t>"&gt;</a:t>
            </a:r>
            <a:br>
              <a:rPr lang="en-US" sz="1600" dirty="0" smtClean="0"/>
            </a:br>
            <a:r>
              <a:rPr lang="en-US" sz="1600" dirty="0" smtClean="0"/>
              <a:t>&lt;/</a:t>
            </a:r>
            <a:r>
              <a:rPr lang="en-US" sz="1600" dirty="0" err="1" smtClean="0"/>
              <a:t>htmlPanel</a:t>
            </a:r>
            <a:r>
              <a:rPr lang="en-US" sz="1600" dirty="0" smtClean="0"/>
              <a:t>&gt;</a:t>
            </a:r>
            <a:br>
              <a:rPr lang="en-US" sz="1600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Tile collection and 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tile collection is a container for the tiles assigned to a given scope object maintains relations to a number of tile objects using Awp0GatewayTileRel relations</a:t>
            </a:r>
          </a:p>
          <a:p>
            <a:endParaRPr lang="en-US" sz="1800" dirty="0" smtClean="0">
              <a:solidFill>
                <a:srgbClr val="0070C0"/>
              </a:solidFill>
              <a:hlinkClick r:id="rId3"/>
            </a:endParaRPr>
          </a:p>
          <a:p>
            <a:r>
              <a:rPr lang="en-US" sz="1800" dirty="0" smtClean="0"/>
              <a:t>Tile object is created using a tile template object.</a:t>
            </a:r>
          </a:p>
          <a:p>
            <a:endParaRPr lang="en-US" sz="1800" dirty="0" smtClean="0">
              <a:hlinkClick r:id="rId3"/>
            </a:endParaRPr>
          </a:p>
          <a:p>
            <a:endParaRPr lang="en-US" sz="1800" dirty="0" smtClean="0">
              <a:hlinkClick r:id="rId3"/>
            </a:endParaRPr>
          </a:p>
          <a:p>
            <a:r>
              <a:rPr lang="en-US" dirty="0" smtClean="0">
                <a:solidFill>
                  <a:srgbClr val="0070C0"/>
                </a:solidFill>
                <a:hlinkClick r:id="rId3"/>
              </a:rPr>
              <a:t>https://www.youtube.com/watch?v=X6uLJ9LsAx4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we use to call it as one step and tools and info commands but now its renamed as </a:t>
            </a:r>
            <a:r>
              <a:rPr lang="en-US" b="1" dirty="0" smtClean="0"/>
              <a:t>right</a:t>
            </a:r>
            <a:r>
              <a:rPr lang="en-US" dirty="0" smtClean="0"/>
              <a:t> </a:t>
            </a:r>
            <a:r>
              <a:rPr lang="en-US" b="1" dirty="0" smtClean="0"/>
              <a:t>toolbar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Darsi</a:t>
            </a:r>
            <a:r>
              <a:rPr lang="en-US" dirty="0" smtClean="0"/>
              <a:t> is one way by which you can create the commands define action etc…</a:t>
            </a:r>
          </a:p>
          <a:p>
            <a:pPr lvl="3"/>
            <a:r>
              <a:rPr lang="en-US" dirty="0" err="1" smtClean="0"/>
              <a:t>host:port</a:t>
            </a:r>
            <a:r>
              <a:rPr lang="en-US" dirty="0" smtClean="0"/>
              <a:t>/?dev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30763"/>
          </a:xfrm>
        </p:spPr>
        <p:txBody>
          <a:bodyPr>
            <a:normAutofit/>
          </a:bodyPr>
          <a:lstStyle/>
          <a:p>
            <a:r>
              <a:rPr lang="en-US" sz="1400" dirty="0" smtClean="0"/>
              <a:t>What is AWC</a:t>
            </a:r>
          </a:p>
          <a:p>
            <a:r>
              <a:rPr lang="en-US" sz="1400" dirty="0" smtClean="0"/>
              <a:t>What is declarative UI</a:t>
            </a:r>
          </a:p>
          <a:p>
            <a:r>
              <a:rPr lang="en-US" sz="1400" dirty="0" smtClean="0"/>
              <a:t>Artifacts of Declarative UI </a:t>
            </a:r>
          </a:p>
          <a:p>
            <a:r>
              <a:rPr lang="en-US" sz="1400" dirty="0" smtClean="0"/>
              <a:t>What all we can do in AWC</a:t>
            </a:r>
          </a:p>
          <a:p>
            <a:r>
              <a:rPr lang="en-US" sz="1400" dirty="0" smtClean="0"/>
              <a:t>Navigation through AWC : </a:t>
            </a:r>
            <a:r>
              <a:rPr lang="en-US" sz="1400" dirty="0" smtClean="0">
                <a:hlinkClick r:id="rId3"/>
              </a:rPr>
              <a:t>https://www.youtube.com/watch?v=xY_9TLfTHAY</a:t>
            </a:r>
            <a:endParaRPr lang="en-US" sz="1400" dirty="0" smtClean="0"/>
          </a:p>
          <a:p>
            <a:pPr lvl="1"/>
            <a:r>
              <a:rPr lang="en-US" sz="1400" dirty="0" smtClean="0"/>
              <a:t>Global Search</a:t>
            </a:r>
          </a:p>
          <a:p>
            <a:pPr lvl="1"/>
            <a:r>
              <a:rPr lang="en-US" sz="1400" dirty="0" smtClean="0"/>
              <a:t>Global navigation toolbar</a:t>
            </a:r>
          </a:p>
          <a:p>
            <a:pPr lvl="1"/>
            <a:r>
              <a:rPr lang="en-US" sz="1400" dirty="0" smtClean="0"/>
              <a:t>Tiles and collection</a:t>
            </a:r>
          </a:p>
          <a:p>
            <a:pPr lvl="1"/>
            <a:r>
              <a:rPr lang="en-US" sz="1400" dirty="0" smtClean="0"/>
              <a:t>One step and Tool and Info command renamed as right toolbar , navigation toolbar</a:t>
            </a:r>
          </a:p>
          <a:p>
            <a:pPr lvl="1"/>
            <a:r>
              <a:rPr lang="en-US" sz="1400" dirty="0" smtClean="0"/>
              <a:t>Breadcrumb</a:t>
            </a:r>
          </a:p>
          <a:p>
            <a:pPr lvl="1"/>
            <a:r>
              <a:rPr lang="en-US" sz="1400" dirty="0" smtClean="0"/>
              <a:t>Filters (Global search)</a:t>
            </a:r>
          </a:p>
          <a:p>
            <a:r>
              <a:rPr lang="en-US" sz="1400" dirty="0" smtClean="0"/>
              <a:t>Style sheets</a:t>
            </a:r>
          </a:p>
          <a:p>
            <a:pPr lvl="1"/>
            <a:r>
              <a:rPr lang="en-US" sz="1000" dirty="0" smtClean="0"/>
              <a:t>I</a:t>
            </a:r>
            <a:r>
              <a:rPr lang="en-US" sz="1400" dirty="0"/>
              <a:t>nfo , Summary </a:t>
            </a:r>
            <a:r>
              <a:rPr lang="en-US" sz="1400" dirty="0" smtClean="0"/>
              <a:t>,create </a:t>
            </a:r>
            <a:r>
              <a:rPr lang="en-US" sz="1400" dirty="0" err="1" smtClean="0"/>
              <a:t>stylsheet</a:t>
            </a:r>
            <a:r>
              <a:rPr lang="en-US" sz="1400" dirty="0" smtClean="0"/>
              <a:t>, </a:t>
            </a:r>
            <a:r>
              <a:rPr lang="en-US" sz="1400" dirty="0"/>
              <a:t>DCP (P2S and S2P),Conditional Content , HTML panel in stylesheet.</a:t>
            </a:r>
          </a:p>
          <a:p>
            <a:r>
              <a:rPr lang="en-US" sz="1400" dirty="0" smtClean="0"/>
              <a:t>How to create tile </a:t>
            </a:r>
            <a:r>
              <a:rPr lang="en-US" sz="1400" dirty="0" smtClean="0">
                <a:hlinkClick r:id="rId4"/>
              </a:rPr>
              <a:t>https://www.youtube.com/watch?v=X6uLJ9LsAx4</a:t>
            </a:r>
            <a:endParaRPr lang="en-US" sz="1400" dirty="0" smtClean="0"/>
          </a:p>
          <a:p>
            <a:r>
              <a:rPr lang="en-US" sz="1400" dirty="0" smtClean="0"/>
              <a:t>What is tile collection.</a:t>
            </a:r>
          </a:p>
          <a:p>
            <a:r>
              <a:rPr lang="en-US" sz="1400" dirty="0"/>
              <a:t>Active Workspace BMIDE Configuration Indexing custom business objects </a:t>
            </a:r>
            <a:r>
              <a:rPr lang="en-US" sz="1400" dirty="0" smtClean="0"/>
              <a:t>(BMIDE part)</a:t>
            </a:r>
          </a:p>
          <a:p>
            <a:pPr lvl="1"/>
            <a:r>
              <a:rPr lang="en-US" sz="1400" dirty="0"/>
              <a:t>Runtime properties cant be </a:t>
            </a:r>
            <a:r>
              <a:rPr lang="en-US" sz="1400" dirty="0" smtClean="0"/>
              <a:t>indexed.</a:t>
            </a:r>
            <a:endParaRPr lang="en-US" sz="1400" dirty="0"/>
          </a:p>
          <a:p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npm</a:t>
            </a:r>
            <a:r>
              <a:rPr lang="en-US" b="1" dirty="0" smtClean="0"/>
              <a:t> run </a:t>
            </a:r>
            <a:r>
              <a:rPr lang="en-US" b="1" dirty="0" err="1" smtClean="0"/>
              <a:t>exportToSrc</a:t>
            </a:r>
            <a:r>
              <a:rPr lang="en-US" b="1" dirty="0" smtClean="0"/>
              <a:t> this will help you to make the </a:t>
            </a:r>
            <a:r>
              <a:rPr lang="en-US" b="1" dirty="0" err="1" smtClean="0"/>
              <a:t>darsi</a:t>
            </a:r>
            <a:r>
              <a:rPr lang="en-US" b="1" dirty="0" smtClean="0"/>
              <a:t> command part of your war/package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400" dirty="0" smtClean="0"/>
              <a:t>Above PDF will help you to explore more on Dev tool.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990600" y="3581400"/>
          <a:ext cx="914400" cy="771525"/>
        </p:xfrm>
        <a:graphic>
          <a:graphicData uri="http://schemas.openxmlformats.org/presentationml/2006/ole">
            <p:oleObj spid="_x0000_s1026" name="Acrobat Document" showAsIcon="1" r:id="rId3" imgW="914400" imgH="77148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to make any property indexed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81200"/>
            <a:ext cx="6619875" cy="377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76199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What is AWC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743200"/>
            <a:ext cx="8686800" cy="30480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It is </a:t>
            </a:r>
            <a:r>
              <a:rPr lang="en-US" sz="2000" dirty="0">
                <a:solidFill>
                  <a:schemeClr val="tx1"/>
                </a:solidFill>
              </a:rPr>
              <a:t>an </a:t>
            </a:r>
            <a:r>
              <a:rPr lang="en-US" sz="2000" b="1" dirty="0">
                <a:solidFill>
                  <a:schemeClr val="tx1"/>
                </a:solidFill>
              </a:rPr>
              <a:t>IT-friendly client for Teamcenter</a:t>
            </a:r>
            <a:r>
              <a:rPr lang="en-US" sz="2000" dirty="0">
                <a:solidFill>
                  <a:schemeClr val="tx1"/>
                </a:solidFill>
              </a:rPr>
              <a:t> with a zero-install footprint and web browser access that provides an identical and seamless experience on any computing or smart </a:t>
            </a:r>
            <a:r>
              <a:rPr lang="en-US" sz="2000" dirty="0" smtClean="0">
                <a:solidFill>
                  <a:schemeClr val="tx1"/>
                </a:solidFill>
              </a:rPr>
              <a:t>device.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It is</a:t>
            </a:r>
            <a:r>
              <a:rPr lang="en-US" sz="2000" dirty="0">
                <a:solidFill>
                  <a:schemeClr val="tx1"/>
                </a:solidFill>
              </a:rPr>
              <a:t> </a:t>
            </a:r>
            <a:r>
              <a:rPr lang="en-US" sz="2000" b="1" dirty="0">
                <a:solidFill>
                  <a:schemeClr val="tx1"/>
                </a:solidFill>
              </a:rPr>
              <a:t>an HTML file application</a:t>
            </a:r>
            <a:r>
              <a:rPr lang="en-US" sz="2000" dirty="0">
                <a:solidFill>
                  <a:schemeClr val="tx1"/>
                </a:solidFill>
              </a:rPr>
              <a:t>. It is a modern innovative and easy interface to participate in Product Lifecycle Management (PLM) business process. One can access AWC by using Computer, a tablet or a </a:t>
            </a:r>
            <a:r>
              <a:rPr lang="en-US" sz="2000" dirty="0" err="1">
                <a:solidFill>
                  <a:schemeClr val="tx1"/>
                </a:solidFill>
              </a:rPr>
              <a:t>smartphone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ActiveWorkSpace</a:t>
            </a:r>
            <a:r>
              <a:rPr lang="en-US" dirty="0" smtClean="0"/>
              <a:t> workouts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667000" y="2839244"/>
            <a:ext cx="38100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 smtClean="0"/>
              <a:t>Google Web Toolkit (GWT) is a development toolkit to create </a:t>
            </a:r>
            <a:r>
              <a:rPr lang="en-US" sz="2200" b="1" dirty="0" smtClean="0"/>
              <a:t>RICH Internet Applications</a:t>
            </a:r>
          </a:p>
          <a:p>
            <a:endParaRPr lang="en-US" sz="2200" dirty="0" smtClean="0"/>
          </a:p>
          <a:p>
            <a:r>
              <a:rPr lang="en-US" sz="2200" dirty="0" smtClean="0"/>
              <a:t>GWT is a </a:t>
            </a:r>
            <a:r>
              <a:rPr lang="en-US" sz="2200" b="1" dirty="0" smtClean="0"/>
              <a:t>framework</a:t>
            </a:r>
            <a:r>
              <a:rPr lang="en-US" sz="2200" dirty="0" smtClean="0"/>
              <a:t> to build large scale and high performance web </a:t>
            </a:r>
            <a:r>
              <a:rPr lang="en-US" sz="2200" dirty="0" err="1" smtClean="0"/>
              <a:t>appliation</a:t>
            </a:r>
            <a:r>
              <a:rPr lang="en-US" sz="2200" dirty="0" smtClean="0"/>
              <a:t> while keeping them as easy-to-maintain.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b="1" u="sng" dirty="0" smtClean="0"/>
              <a:t>Disadvantages</a:t>
            </a:r>
          </a:p>
          <a:p>
            <a:r>
              <a:rPr lang="en-US" sz="2000" b="1" dirty="0" smtClean="0"/>
              <a:t>Not </a:t>
            </a:r>
            <a:r>
              <a:rPr lang="en-US" sz="2000" b="1" dirty="0" err="1" smtClean="0"/>
              <a:t>Indexable</a:t>
            </a:r>
            <a:r>
              <a:rPr lang="en-US" sz="2000" dirty="0" smtClean="0"/>
              <a:t> − Web pages generated by GWT would not be indexed by search engines because these applications are generated dynamically.</a:t>
            </a:r>
          </a:p>
          <a:p>
            <a:r>
              <a:rPr lang="en-US" sz="2000" b="1" dirty="0" smtClean="0"/>
              <a:t>Not Degradable</a:t>
            </a:r>
            <a:r>
              <a:rPr lang="en-US" sz="2000" dirty="0" smtClean="0"/>
              <a:t> − If your application user disables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 then user will just see the basic page and nothing more.</a:t>
            </a:r>
          </a:p>
          <a:p>
            <a:r>
              <a:rPr lang="en-US" sz="2000" b="1" dirty="0" smtClean="0"/>
              <a:t>Not Designer's Friendly</a:t>
            </a:r>
            <a:r>
              <a:rPr lang="en-US" sz="2000" dirty="0" smtClean="0"/>
              <a:t> − GWT is not suitable for web designers who prefer using plain HTML with placeholders for inserting dynamic content at later point in time.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declarative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New </a:t>
            </a:r>
            <a:r>
              <a:rPr lang="en-US" sz="2000" b="1" dirty="0"/>
              <a:t>capability provided by Active Workspace that allows for a concise, codeless and prescriptive definition of the</a:t>
            </a:r>
            <a:r>
              <a:rPr lang="en-US" sz="2000" dirty="0"/>
              <a:t> UI view content, along with </a:t>
            </a:r>
            <a:r>
              <a:rPr lang="en-US" sz="2000" dirty="0" smtClean="0"/>
              <a:t>its </a:t>
            </a:r>
            <a:r>
              <a:rPr lang="en-US" sz="2000" dirty="0"/>
              <a:t>layout, routing, and </a:t>
            </a:r>
            <a:r>
              <a:rPr lang="en-US" sz="2000" dirty="0" smtClean="0"/>
              <a:t>behaviors.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Actions, messages, events, service calls and their inputs/outputs can be mapped and described. It provides an abstracted means of declaratively defining the client UI and its behaviors so that </a:t>
            </a:r>
            <a:r>
              <a:rPr lang="en-US" sz="2000" i="1" dirty="0"/>
              <a:t>how</a:t>
            </a:r>
            <a:r>
              <a:rPr lang="en-US" sz="2000" dirty="0"/>
              <a:t> </a:t>
            </a:r>
            <a:r>
              <a:rPr lang="en-US" sz="2000" dirty="0" smtClean="0"/>
              <a:t>it’s </a:t>
            </a:r>
            <a:r>
              <a:rPr lang="en-US" sz="2000" dirty="0" err="1" smtClean="0"/>
              <a:t>implemention</a:t>
            </a:r>
            <a:r>
              <a:rPr lang="en-US" sz="2000" dirty="0" smtClean="0"/>
              <a:t> </a:t>
            </a:r>
            <a:r>
              <a:rPr lang="en-US" sz="2000" dirty="0"/>
              <a:t>is hidden.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Artifacts of a declarative UI</a:t>
            </a:r>
            <a:br>
              <a:rPr lang="en-US" b="1" dirty="0"/>
            </a:b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264505"/>
            <a:ext cx="8229600" cy="37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077200" cy="594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04799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dirty="0" smtClean="0"/>
              <a:t>Global Search , Pagination and Breadcrumb, different type of views : List , List with Summary and Table view</a:t>
            </a:r>
            <a:endParaRPr lang="en-US" sz="2100" dirty="0" smtClean="0">
              <a:hlinkClick r:id="rId2"/>
            </a:endParaRPr>
          </a:p>
          <a:p>
            <a:pPr>
              <a:buNone/>
            </a:pPr>
            <a:endParaRPr lang="en-US" sz="2000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https://www.youtube.com/watch?v=HsIGH4rfquE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Global Navigation Area: Quick access to commands like home page, back etc…</a:t>
            </a:r>
          </a:p>
          <a:p>
            <a:r>
              <a:rPr lang="en-US" dirty="0" smtClean="0">
                <a:hlinkClick r:id="rId3"/>
              </a:rPr>
              <a:t>https://www.youtube.com/watch?v=xY_9TLfTHAY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Sakshi Mathur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7B20-9114-437A-B95F-E31413B362C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1535</TotalTime>
  <Words>496</Words>
  <Application>Microsoft Office PowerPoint</Application>
  <PresentationFormat>On-screen Show (4:3)</PresentationFormat>
  <Paragraphs>137</Paragraphs>
  <Slides>22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Acrobat Document</vt:lpstr>
      <vt:lpstr>Slide 1</vt:lpstr>
      <vt:lpstr>Agenda</vt:lpstr>
      <vt:lpstr>What is AWC</vt:lpstr>
      <vt:lpstr>ActiveWorkSpace workouts </vt:lpstr>
      <vt:lpstr>What is GWT</vt:lpstr>
      <vt:lpstr>What is declarative UI</vt:lpstr>
      <vt:lpstr>Artifacts of a declarative UI </vt:lpstr>
      <vt:lpstr>Slide 8</vt:lpstr>
      <vt:lpstr>Interface Introduction</vt:lpstr>
      <vt:lpstr>Slide 10</vt:lpstr>
      <vt:lpstr>Stylesheets</vt:lpstr>
      <vt:lpstr>Slide 12</vt:lpstr>
      <vt:lpstr>Slide 13</vt:lpstr>
      <vt:lpstr>Slide 14</vt:lpstr>
      <vt:lpstr>GRM</vt:lpstr>
      <vt:lpstr>S2P</vt:lpstr>
      <vt:lpstr>Hyperlink</vt:lpstr>
      <vt:lpstr>What is Tile collection and Tile</vt:lpstr>
      <vt:lpstr>How to create commands</vt:lpstr>
      <vt:lpstr>Continue…</vt:lpstr>
      <vt:lpstr>How to make any property indexed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AWC</dc:title>
  <dc:creator>MY DELL</dc:creator>
  <cp:lastModifiedBy>MY DELL</cp:lastModifiedBy>
  <cp:revision>126</cp:revision>
  <dcterms:created xsi:type="dcterms:W3CDTF">2022-01-27T13:13:36Z</dcterms:created>
  <dcterms:modified xsi:type="dcterms:W3CDTF">2022-02-10T12:46:13Z</dcterms:modified>
</cp:coreProperties>
</file>